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743" r:id="rId3"/>
  </p:sldMasterIdLst>
  <p:notesMasterIdLst>
    <p:notesMasterId r:id="rId18"/>
  </p:notesMasterIdLst>
  <p:handoutMasterIdLst>
    <p:handoutMasterId r:id="rId19"/>
  </p:handoutMasterIdLst>
  <p:sldIdLst>
    <p:sldId id="1844" r:id="rId4"/>
    <p:sldId id="1459" r:id="rId5"/>
    <p:sldId id="1633" r:id="rId6"/>
    <p:sldId id="622" r:id="rId7"/>
    <p:sldId id="1465" r:id="rId8"/>
    <p:sldId id="1839" r:id="rId9"/>
    <p:sldId id="1832" r:id="rId10"/>
    <p:sldId id="1015" r:id="rId11"/>
    <p:sldId id="1842" r:id="rId12"/>
    <p:sldId id="1794" r:id="rId13"/>
    <p:sldId id="1578" r:id="rId14"/>
    <p:sldId id="1841" r:id="rId15"/>
    <p:sldId id="1843" r:id="rId16"/>
    <p:sldId id="1845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D74"/>
    <a:srgbClr val="F18142"/>
    <a:srgbClr val="7BD7CC"/>
    <a:srgbClr val="52CBBE"/>
    <a:srgbClr val="FF5969"/>
    <a:srgbClr val="EF6D25"/>
    <a:srgbClr val="7E0015"/>
    <a:srgbClr val="055B2A"/>
    <a:srgbClr val="92D050"/>
    <a:srgbClr val="FEC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753" autoAdjust="0"/>
  </p:normalViewPr>
  <p:slideViewPr>
    <p:cSldViewPr>
      <p:cViewPr varScale="1">
        <p:scale>
          <a:sx n="113" d="100"/>
          <a:sy n="113" d="100"/>
        </p:scale>
        <p:origin x="708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45648"/>
    </p:cViewPr>
  </p:sorterViewPr>
  <p:notesViewPr>
    <p:cSldViewPr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strar dypcet" userId="ee2b0e13-7dca-4153-9a56-b896e62e4007" providerId="ADAL" clId="{62DBDCA1-8DC3-465D-8DF4-386040E2B8A0}"/>
    <pc:docChg chg="undo custSel addSld delSld modSld sldOrd">
      <pc:chgData name="registrar dypcet" userId="ee2b0e13-7dca-4153-9a56-b896e62e4007" providerId="ADAL" clId="{62DBDCA1-8DC3-465D-8DF4-386040E2B8A0}" dt="2022-09-14T07:12:36.976" v="1092" actId="14100"/>
      <pc:docMkLst>
        <pc:docMk/>
      </pc:docMkLst>
      <pc:sldChg chg="add">
        <pc:chgData name="registrar dypcet" userId="ee2b0e13-7dca-4153-9a56-b896e62e4007" providerId="ADAL" clId="{62DBDCA1-8DC3-465D-8DF4-386040E2B8A0}" dt="2022-09-13T08:11:04.539" v="618"/>
        <pc:sldMkLst>
          <pc:docMk/>
          <pc:sldMk cId="1373170662" sldId="622"/>
        </pc:sldMkLst>
      </pc:sldChg>
      <pc:sldChg chg="del">
        <pc:chgData name="registrar dypcet" userId="ee2b0e13-7dca-4153-9a56-b896e62e4007" providerId="ADAL" clId="{62DBDCA1-8DC3-465D-8DF4-386040E2B8A0}" dt="2022-09-13T08:11:00.907" v="617" actId="2696"/>
        <pc:sldMkLst>
          <pc:docMk/>
          <pc:sldMk cId="3043283971" sldId="622"/>
        </pc:sldMkLst>
      </pc:sldChg>
      <pc:sldChg chg="add">
        <pc:chgData name="registrar dypcet" userId="ee2b0e13-7dca-4153-9a56-b896e62e4007" providerId="ADAL" clId="{62DBDCA1-8DC3-465D-8DF4-386040E2B8A0}" dt="2022-09-13T07:28:12.952" v="434"/>
        <pc:sldMkLst>
          <pc:docMk/>
          <pc:sldMk cId="1938840998" sldId="1015"/>
        </pc:sldMkLst>
      </pc:sldChg>
      <pc:sldChg chg="add del">
        <pc:chgData name="registrar dypcet" userId="ee2b0e13-7dca-4153-9a56-b896e62e4007" providerId="ADAL" clId="{62DBDCA1-8DC3-465D-8DF4-386040E2B8A0}" dt="2022-09-13T08:02:28.056" v="599" actId="2696"/>
        <pc:sldMkLst>
          <pc:docMk/>
          <pc:sldMk cId="648966784" sldId="1027"/>
        </pc:sldMkLst>
      </pc:sldChg>
      <pc:sldChg chg="modSp">
        <pc:chgData name="registrar dypcet" userId="ee2b0e13-7dca-4153-9a56-b896e62e4007" providerId="ADAL" clId="{62DBDCA1-8DC3-465D-8DF4-386040E2B8A0}" dt="2022-09-13T03:20:06.513" v="0" actId="20577"/>
        <pc:sldMkLst>
          <pc:docMk/>
          <pc:sldMk cId="1447415174" sldId="1029"/>
        </pc:sldMkLst>
        <pc:spChg chg="mod">
          <ac:chgData name="registrar dypcet" userId="ee2b0e13-7dca-4153-9a56-b896e62e4007" providerId="ADAL" clId="{62DBDCA1-8DC3-465D-8DF4-386040E2B8A0}" dt="2022-09-13T03:20:06.513" v="0" actId="20577"/>
          <ac:spMkLst>
            <pc:docMk/>
            <pc:sldMk cId="1447415174" sldId="1029"/>
            <ac:spMk id="5" creationId="{4B620235-359B-432C-BD82-7677A8426E10}"/>
          </ac:spMkLst>
        </pc:spChg>
      </pc:sldChg>
      <pc:sldChg chg="addSp delSp modSp add del">
        <pc:chgData name="registrar dypcet" userId="ee2b0e13-7dca-4153-9a56-b896e62e4007" providerId="ADAL" clId="{62DBDCA1-8DC3-465D-8DF4-386040E2B8A0}" dt="2022-09-13T04:54:30.062" v="272" actId="2696"/>
        <pc:sldMkLst>
          <pc:docMk/>
          <pc:sldMk cId="615676688" sldId="1458"/>
        </pc:sldMkLst>
        <pc:spChg chg="add del mod">
          <ac:chgData name="registrar dypcet" userId="ee2b0e13-7dca-4153-9a56-b896e62e4007" providerId="ADAL" clId="{62DBDCA1-8DC3-465D-8DF4-386040E2B8A0}" dt="2022-09-13T04:50:20.583" v="263" actId="478"/>
          <ac:spMkLst>
            <pc:docMk/>
            <pc:sldMk cId="615676688" sldId="1458"/>
            <ac:spMk id="11" creationId="{5034D583-7C47-4940-B12A-29A89DB27958}"/>
          </ac:spMkLst>
        </pc:spChg>
        <pc:spChg chg="add mod">
          <ac:chgData name="registrar dypcet" userId="ee2b0e13-7dca-4153-9a56-b896e62e4007" providerId="ADAL" clId="{62DBDCA1-8DC3-465D-8DF4-386040E2B8A0}" dt="2022-09-13T04:46:16.534" v="257" actId="14100"/>
          <ac:spMkLst>
            <pc:docMk/>
            <pc:sldMk cId="615676688" sldId="1458"/>
            <ac:spMk id="12" creationId="{E6BAB34A-2250-4CD8-A3E2-78D3AECB8B0C}"/>
          </ac:spMkLst>
        </pc:spChg>
        <pc:spChg chg="add mod">
          <ac:chgData name="registrar dypcet" userId="ee2b0e13-7dca-4153-9a56-b896e62e4007" providerId="ADAL" clId="{62DBDCA1-8DC3-465D-8DF4-386040E2B8A0}" dt="2022-09-13T04:46:09.957" v="256" actId="1076"/>
          <ac:spMkLst>
            <pc:docMk/>
            <pc:sldMk cId="615676688" sldId="1458"/>
            <ac:spMk id="13" creationId="{DAE6D545-0FA3-4869-85A4-1233AF76F9B9}"/>
          </ac:spMkLst>
        </pc:spChg>
        <pc:spChg chg="add mod">
          <ac:chgData name="registrar dypcet" userId="ee2b0e13-7dca-4153-9a56-b896e62e4007" providerId="ADAL" clId="{62DBDCA1-8DC3-465D-8DF4-386040E2B8A0}" dt="2022-09-13T04:38:06.769" v="205" actId="1076"/>
          <ac:spMkLst>
            <pc:docMk/>
            <pc:sldMk cId="615676688" sldId="1458"/>
            <ac:spMk id="14" creationId="{396E7EAD-5787-460B-ACC0-86E019C845B9}"/>
          </ac:spMkLst>
        </pc:spChg>
        <pc:spChg chg="add del">
          <ac:chgData name="registrar dypcet" userId="ee2b0e13-7dca-4153-9a56-b896e62e4007" providerId="ADAL" clId="{62DBDCA1-8DC3-465D-8DF4-386040E2B8A0}" dt="2022-09-13T04:50:19.838" v="262"/>
          <ac:spMkLst>
            <pc:docMk/>
            <pc:sldMk cId="615676688" sldId="1458"/>
            <ac:spMk id="16" creationId="{77D26804-A932-486B-BC84-B9514F84B70E}"/>
          </ac:spMkLst>
        </pc:spChg>
        <pc:picChg chg="del">
          <ac:chgData name="registrar dypcet" userId="ee2b0e13-7dca-4153-9a56-b896e62e4007" providerId="ADAL" clId="{62DBDCA1-8DC3-465D-8DF4-386040E2B8A0}" dt="2022-09-13T04:37:59.117" v="203" actId="478"/>
          <ac:picMkLst>
            <pc:docMk/>
            <pc:sldMk cId="615676688" sldId="1458"/>
            <ac:picMk id="18" creationId="{750C04D2-DB1B-43BE-9C13-3987495414F8}"/>
          </ac:picMkLst>
        </pc:picChg>
      </pc:sldChg>
      <pc:sldChg chg="addSp delSp modSp">
        <pc:chgData name="registrar dypcet" userId="ee2b0e13-7dca-4153-9a56-b896e62e4007" providerId="ADAL" clId="{62DBDCA1-8DC3-465D-8DF4-386040E2B8A0}" dt="2022-09-14T05:09:18.029" v="1071" actId="207"/>
        <pc:sldMkLst>
          <pc:docMk/>
          <pc:sldMk cId="430966603" sldId="1459"/>
        </pc:sldMkLst>
        <pc:spChg chg="mod">
          <ac:chgData name="registrar dypcet" userId="ee2b0e13-7dca-4153-9a56-b896e62e4007" providerId="ADAL" clId="{62DBDCA1-8DC3-465D-8DF4-386040E2B8A0}" dt="2022-09-14T05:08:54.369" v="1066" actId="1076"/>
          <ac:spMkLst>
            <pc:docMk/>
            <pc:sldMk cId="430966603" sldId="1459"/>
            <ac:spMk id="5" creationId="{00000000-0000-0000-0000-000000000000}"/>
          </ac:spMkLst>
        </pc:spChg>
        <pc:spChg chg="mod">
          <ac:chgData name="registrar dypcet" userId="ee2b0e13-7dca-4153-9a56-b896e62e4007" providerId="ADAL" clId="{62DBDCA1-8DC3-465D-8DF4-386040E2B8A0}" dt="2022-09-14T05:09:05.131" v="1068" actId="1076"/>
          <ac:spMkLst>
            <pc:docMk/>
            <pc:sldMk cId="430966603" sldId="1459"/>
            <ac:spMk id="7" creationId="{00000000-0000-0000-0000-000000000000}"/>
          </ac:spMkLst>
        </pc:spChg>
        <pc:spChg chg="mod">
          <ac:chgData name="registrar dypcet" userId="ee2b0e13-7dca-4153-9a56-b896e62e4007" providerId="ADAL" clId="{62DBDCA1-8DC3-465D-8DF4-386040E2B8A0}" dt="2022-09-14T05:09:18.029" v="1071" actId="207"/>
          <ac:spMkLst>
            <pc:docMk/>
            <pc:sldMk cId="430966603" sldId="1459"/>
            <ac:spMk id="14" creationId="{79FE5283-B009-4EE3-A9B2-2F7A4D62AD40}"/>
          </ac:spMkLst>
        </pc:spChg>
        <pc:spChg chg="mod">
          <ac:chgData name="registrar dypcet" userId="ee2b0e13-7dca-4153-9a56-b896e62e4007" providerId="ADAL" clId="{62DBDCA1-8DC3-465D-8DF4-386040E2B8A0}" dt="2022-09-14T05:09:01.368" v="1067" actId="1076"/>
          <ac:spMkLst>
            <pc:docMk/>
            <pc:sldMk cId="430966603" sldId="1459"/>
            <ac:spMk id="23" creationId="{C63B2F05-B9A4-42FA-9DE1-4E4B120E90EB}"/>
          </ac:spMkLst>
        </pc:spChg>
        <pc:picChg chg="add mod">
          <ac:chgData name="registrar dypcet" userId="ee2b0e13-7dca-4153-9a56-b896e62e4007" providerId="ADAL" clId="{62DBDCA1-8DC3-465D-8DF4-386040E2B8A0}" dt="2022-09-13T03:22:51.405" v="7" actId="14100"/>
          <ac:picMkLst>
            <pc:docMk/>
            <pc:sldMk cId="430966603" sldId="1459"/>
            <ac:picMk id="19" creationId="{E853D62E-119E-4D41-916F-CB1C14847DBD}"/>
          </ac:picMkLst>
        </pc:picChg>
        <pc:picChg chg="del">
          <ac:chgData name="registrar dypcet" userId="ee2b0e13-7dca-4153-9a56-b896e62e4007" providerId="ADAL" clId="{62DBDCA1-8DC3-465D-8DF4-386040E2B8A0}" dt="2022-09-13T03:22:35.114" v="4" actId="478"/>
          <ac:picMkLst>
            <pc:docMk/>
            <pc:sldMk cId="430966603" sldId="1459"/>
            <ac:picMk id="61" creationId="{617E6495-EC4E-442F-9C30-ED286BC40244}"/>
          </ac:picMkLst>
        </pc:picChg>
      </pc:sldChg>
      <pc:sldChg chg="delSp del ord delAnim">
        <pc:chgData name="registrar dypcet" userId="ee2b0e13-7dca-4153-9a56-b896e62e4007" providerId="ADAL" clId="{62DBDCA1-8DC3-465D-8DF4-386040E2B8A0}" dt="2022-09-13T04:32:26.974" v="189" actId="2696"/>
        <pc:sldMkLst>
          <pc:docMk/>
          <pc:sldMk cId="2289790737" sldId="1461"/>
        </pc:sldMkLst>
        <pc:picChg chg="del">
          <ac:chgData name="registrar dypcet" userId="ee2b0e13-7dca-4153-9a56-b896e62e4007" providerId="ADAL" clId="{62DBDCA1-8DC3-465D-8DF4-386040E2B8A0}" dt="2022-09-13T03:32:09.910" v="186" actId="478"/>
          <ac:picMkLst>
            <pc:docMk/>
            <pc:sldMk cId="2289790737" sldId="1461"/>
            <ac:picMk id="10" creationId="{E74E8D33-D6C4-4565-8C21-BBCDF04BAA79}"/>
          </ac:picMkLst>
        </pc:picChg>
        <pc:picChg chg="del">
          <ac:chgData name="registrar dypcet" userId="ee2b0e13-7dca-4153-9a56-b896e62e4007" providerId="ADAL" clId="{62DBDCA1-8DC3-465D-8DF4-386040E2B8A0}" dt="2022-09-13T03:32:10.717" v="187" actId="478"/>
          <ac:picMkLst>
            <pc:docMk/>
            <pc:sldMk cId="2289790737" sldId="1461"/>
            <ac:picMk id="11" creationId="{7B6A17AC-6CB7-47C9-84E4-454541BD3CEA}"/>
          </ac:picMkLst>
        </pc:picChg>
      </pc:sldChg>
      <pc:sldChg chg="addSp delSp modSp">
        <pc:chgData name="registrar dypcet" userId="ee2b0e13-7dca-4153-9a56-b896e62e4007" providerId="ADAL" clId="{62DBDCA1-8DC3-465D-8DF4-386040E2B8A0}" dt="2022-09-13T05:03:35.854" v="316" actId="1076"/>
        <pc:sldMkLst>
          <pc:docMk/>
          <pc:sldMk cId="2725959538" sldId="1462"/>
        </pc:sldMkLst>
        <pc:spChg chg="del">
          <ac:chgData name="registrar dypcet" userId="ee2b0e13-7dca-4153-9a56-b896e62e4007" providerId="ADAL" clId="{62DBDCA1-8DC3-465D-8DF4-386040E2B8A0}" dt="2022-09-13T04:50:36.629" v="265" actId="478"/>
          <ac:spMkLst>
            <pc:docMk/>
            <pc:sldMk cId="2725959538" sldId="1462"/>
            <ac:spMk id="2" creationId="{B5612978-76B7-4DD4-9BBD-EC89A45FF197}"/>
          </ac:spMkLst>
        </pc:spChg>
        <pc:spChg chg="add mod">
          <ac:chgData name="registrar dypcet" userId="ee2b0e13-7dca-4153-9a56-b896e62e4007" providerId="ADAL" clId="{62DBDCA1-8DC3-465D-8DF4-386040E2B8A0}" dt="2022-09-13T05:01:53.895" v="296" actId="1036"/>
          <ac:spMkLst>
            <pc:docMk/>
            <pc:sldMk cId="2725959538" sldId="1462"/>
            <ac:spMk id="12" creationId="{26CEE86D-194F-4F0A-826C-4A23AA661F50}"/>
          </ac:spMkLst>
        </pc:spChg>
        <pc:spChg chg="add mod">
          <ac:chgData name="registrar dypcet" userId="ee2b0e13-7dca-4153-9a56-b896e62e4007" providerId="ADAL" clId="{62DBDCA1-8DC3-465D-8DF4-386040E2B8A0}" dt="2022-09-13T05:01:53.895" v="296" actId="1036"/>
          <ac:spMkLst>
            <pc:docMk/>
            <pc:sldMk cId="2725959538" sldId="1462"/>
            <ac:spMk id="13" creationId="{7481EC9F-C73F-43EE-8002-E5992BABCD7D}"/>
          </ac:spMkLst>
        </pc:spChg>
        <pc:spChg chg="add mod">
          <ac:chgData name="registrar dypcet" userId="ee2b0e13-7dca-4153-9a56-b896e62e4007" providerId="ADAL" clId="{62DBDCA1-8DC3-465D-8DF4-386040E2B8A0}" dt="2022-09-13T05:01:53.895" v="296" actId="1036"/>
          <ac:spMkLst>
            <pc:docMk/>
            <pc:sldMk cId="2725959538" sldId="1462"/>
            <ac:spMk id="14" creationId="{3AC99946-8831-453E-B827-94B086B6F0DB}"/>
          </ac:spMkLst>
        </pc:spChg>
        <pc:spChg chg="add mod">
          <ac:chgData name="registrar dypcet" userId="ee2b0e13-7dca-4153-9a56-b896e62e4007" providerId="ADAL" clId="{62DBDCA1-8DC3-465D-8DF4-386040E2B8A0}" dt="2022-09-13T05:01:53.895" v="296" actId="1036"/>
          <ac:spMkLst>
            <pc:docMk/>
            <pc:sldMk cId="2725959538" sldId="1462"/>
            <ac:spMk id="15" creationId="{C83138B8-4B41-40BB-9983-863B5E937EC9}"/>
          </ac:spMkLst>
        </pc:spChg>
        <pc:spChg chg="add mod">
          <ac:chgData name="registrar dypcet" userId="ee2b0e13-7dca-4153-9a56-b896e62e4007" providerId="ADAL" clId="{62DBDCA1-8DC3-465D-8DF4-386040E2B8A0}" dt="2022-09-13T05:01:53.895" v="296" actId="1036"/>
          <ac:spMkLst>
            <pc:docMk/>
            <pc:sldMk cId="2725959538" sldId="1462"/>
            <ac:spMk id="16" creationId="{EFE66F4B-51A4-4E02-93AF-6D704E45B51C}"/>
          </ac:spMkLst>
        </pc:spChg>
        <pc:spChg chg="add mod">
          <ac:chgData name="registrar dypcet" userId="ee2b0e13-7dca-4153-9a56-b896e62e4007" providerId="ADAL" clId="{62DBDCA1-8DC3-465D-8DF4-386040E2B8A0}" dt="2022-09-13T05:03:17.748" v="312" actId="14100"/>
          <ac:spMkLst>
            <pc:docMk/>
            <pc:sldMk cId="2725959538" sldId="1462"/>
            <ac:spMk id="17" creationId="{00E22DB5-F5D3-4CE3-AC87-D7C12C672ECF}"/>
          </ac:spMkLst>
        </pc:spChg>
        <pc:spChg chg="add mod">
          <ac:chgData name="registrar dypcet" userId="ee2b0e13-7dca-4153-9a56-b896e62e4007" providerId="ADAL" clId="{62DBDCA1-8DC3-465D-8DF4-386040E2B8A0}" dt="2022-09-13T05:03:30.517" v="315" actId="1076"/>
          <ac:spMkLst>
            <pc:docMk/>
            <pc:sldMk cId="2725959538" sldId="1462"/>
            <ac:spMk id="18" creationId="{A4D10ABB-7D18-4A85-8E69-2D95B2A6E3F2}"/>
          </ac:spMkLst>
        </pc:spChg>
        <pc:spChg chg="add mod">
          <ac:chgData name="registrar dypcet" userId="ee2b0e13-7dca-4153-9a56-b896e62e4007" providerId="ADAL" clId="{62DBDCA1-8DC3-465D-8DF4-386040E2B8A0}" dt="2022-09-13T05:03:35.854" v="316" actId="1076"/>
          <ac:spMkLst>
            <pc:docMk/>
            <pc:sldMk cId="2725959538" sldId="1462"/>
            <ac:spMk id="22" creationId="{1443515B-FE87-4DB0-AF5B-8BF517626452}"/>
          </ac:spMkLst>
        </pc:spChg>
        <pc:spChg chg="del mod">
          <ac:chgData name="registrar dypcet" userId="ee2b0e13-7dca-4153-9a56-b896e62e4007" providerId="ADAL" clId="{62DBDCA1-8DC3-465D-8DF4-386040E2B8A0}" dt="2022-09-13T04:50:36.629" v="265" actId="478"/>
          <ac:spMkLst>
            <pc:docMk/>
            <pc:sldMk cId="2725959538" sldId="1462"/>
            <ac:spMk id="24" creationId="{717ECCC1-72AF-43E7-92D7-A10DE25E436E}"/>
          </ac:spMkLst>
        </pc:spChg>
        <pc:spChg chg="del">
          <ac:chgData name="registrar dypcet" userId="ee2b0e13-7dca-4153-9a56-b896e62e4007" providerId="ADAL" clId="{62DBDCA1-8DC3-465D-8DF4-386040E2B8A0}" dt="2022-09-13T04:50:36.629" v="265" actId="478"/>
          <ac:spMkLst>
            <pc:docMk/>
            <pc:sldMk cId="2725959538" sldId="1462"/>
            <ac:spMk id="25" creationId="{36C28F7F-397D-4410-B69F-BE15004F3143}"/>
          </ac:spMkLst>
        </pc:spChg>
        <pc:spChg chg="del mod">
          <ac:chgData name="registrar dypcet" userId="ee2b0e13-7dca-4153-9a56-b896e62e4007" providerId="ADAL" clId="{62DBDCA1-8DC3-465D-8DF4-386040E2B8A0}" dt="2022-09-13T04:50:36.629" v="265" actId="478"/>
          <ac:spMkLst>
            <pc:docMk/>
            <pc:sldMk cId="2725959538" sldId="1462"/>
            <ac:spMk id="26" creationId="{5E1C3B5A-7B19-4DE0-8F74-23585DD2C579}"/>
          </ac:spMkLst>
        </pc:spChg>
        <pc:spChg chg="mod">
          <ac:chgData name="registrar dypcet" userId="ee2b0e13-7dca-4153-9a56-b896e62e4007" providerId="ADAL" clId="{62DBDCA1-8DC3-465D-8DF4-386040E2B8A0}" dt="2022-09-13T05:02:00.325" v="298" actId="1076"/>
          <ac:spMkLst>
            <pc:docMk/>
            <pc:sldMk cId="2725959538" sldId="1462"/>
            <ac:spMk id="28" creationId="{9EB1EDCB-1E93-48E4-8728-171B6A6E31BD}"/>
          </ac:spMkLst>
        </pc:spChg>
        <pc:grpChg chg="del">
          <ac:chgData name="registrar dypcet" userId="ee2b0e13-7dca-4153-9a56-b896e62e4007" providerId="ADAL" clId="{62DBDCA1-8DC3-465D-8DF4-386040E2B8A0}" dt="2022-09-13T04:50:36.629" v="265" actId="478"/>
          <ac:grpSpMkLst>
            <pc:docMk/>
            <pc:sldMk cId="2725959538" sldId="1462"/>
            <ac:grpSpMk id="19" creationId="{FD74C315-9FCA-46CF-973F-0926F61730AC}"/>
          </ac:grpSpMkLst>
        </pc:grpChg>
        <pc:picChg chg="del">
          <ac:chgData name="registrar dypcet" userId="ee2b0e13-7dca-4153-9a56-b896e62e4007" providerId="ADAL" clId="{62DBDCA1-8DC3-465D-8DF4-386040E2B8A0}" dt="2022-09-13T04:50:36.629" v="265" actId="478"/>
          <ac:picMkLst>
            <pc:docMk/>
            <pc:sldMk cId="2725959538" sldId="1462"/>
            <ac:picMk id="23" creationId="{90F55382-238D-49F5-AAC4-3FEE68E85F20}"/>
          </ac:picMkLst>
        </pc:picChg>
      </pc:sldChg>
      <pc:sldChg chg="addSp delSp modSp">
        <pc:chgData name="registrar dypcet" userId="ee2b0e13-7dca-4153-9a56-b896e62e4007" providerId="ADAL" clId="{62DBDCA1-8DC3-465D-8DF4-386040E2B8A0}" dt="2022-09-14T07:12:36.976" v="1092" actId="14100"/>
        <pc:sldMkLst>
          <pc:docMk/>
          <pc:sldMk cId="770137024" sldId="1463"/>
        </pc:sldMkLst>
        <pc:spChg chg="mod">
          <ac:chgData name="registrar dypcet" userId="ee2b0e13-7dca-4153-9a56-b896e62e4007" providerId="ADAL" clId="{62DBDCA1-8DC3-465D-8DF4-386040E2B8A0}" dt="2022-09-13T03:27:29.075" v="15" actId="1076"/>
          <ac:spMkLst>
            <pc:docMk/>
            <pc:sldMk cId="770137024" sldId="1463"/>
            <ac:spMk id="7" creationId="{92CAC4EA-171B-4066-9EC8-F8C2F57683B3}"/>
          </ac:spMkLst>
        </pc:spChg>
        <pc:grpChg chg="mod">
          <ac:chgData name="registrar dypcet" userId="ee2b0e13-7dca-4153-9a56-b896e62e4007" providerId="ADAL" clId="{62DBDCA1-8DC3-465D-8DF4-386040E2B8A0}" dt="2022-09-14T07:12:36.976" v="1092" actId="14100"/>
          <ac:grpSpMkLst>
            <pc:docMk/>
            <pc:sldMk cId="770137024" sldId="1463"/>
            <ac:grpSpMk id="4" creationId="{49581B2D-9C07-4A20-A0CA-F9FE2C9D12E8}"/>
          </ac:grpSpMkLst>
        </pc:grpChg>
        <pc:picChg chg="add mod modCrop">
          <ac:chgData name="registrar dypcet" userId="ee2b0e13-7dca-4153-9a56-b896e62e4007" providerId="ADAL" clId="{62DBDCA1-8DC3-465D-8DF4-386040E2B8A0}" dt="2022-09-13T03:27:51.102" v="19" actId="14100"/>
          <ac:picMkLst>
            <pc:docMk/>
            <pc:sldMk cId="770137024" sldId="1463"/>
            <ac:picMk id="10" creationId="{62968271-BE87-4922-8D20-C0BE9F41214E}"/>
          </ac:picMkLst>
        </pc:picChg>
        <pc:picChg chg="del">
          <ac:chgData name="registrar dypcet" userId="ee2b0e13-7dca-4153-9a56-b896e62e4007" providerId="ADAL" clId="{62DBDCA1-8DC3-465D-8DF4-386040E2B8A0}" dt="2022-09-13T03:24:12.837" v="8" actId="478"/>
          <ac:picMkLst>
            <pc:docMk/>
            <pc:sldMk cId="770137024" sldId="1463"/>
            <ac:picMk id="11" creationId="{23317911-31AA-4F0F-AEB8-03A1783EA1EE}"/>
          </ac:picMkLst>
        </pc:picChg>
      </pc:sldChg>
      <pc:sldChg chg="modSp ord">
        <pc:chgData name="registrar dypcet" userId="ee2b0e13-7dca-4153-9a56-b896e62e4007" providerId="ADAL" clId="{62DBDCA1-8DC3-465D-8DF4-386040E2B8A0}" dt="2022-09-13T04:35:20.773" v="196"/>
        <pc:sldMkLst>
          <pc:docMk/>
          <pc:sldMk cId="2442735383" sldId="1464"/>
        </pc:sldMkLst>
        <pc:spChg chg="mod">
          <ac:chgData name="registrar dypcet" userId="ee2b0e13-7dca-4153-9a56-b896e62e4007" providerId="ADAL" clId="{62DBDCA1-8DC3-465D-8DF4-386040E2B8A0}" dt="2022-09-13T03:31:11.054" v="182" actId="403"/>
          <ac:spMkLst>
            <pc:docMk/>
            <pc:sldMk cId="2442735383" sldId="1464"/>
            <ac:spMk id="45" creationId="{00000000-0000-0000-0000-000000000000}"/>
          </ac:spMkLst>
        </pc:spChg>
        <pc:spChg chg="mod">
          <ac:chgData name="registrar dypcet" userId="ee2b0e13-7dca-4153-9a56-b896e62e4007" providerId="ADAL" clId="{62DBDCA1-8DC3-465D-8DF4-386040E2B8A0}" dt="2022-09-13T03:30:47.527" v="175" actId="403"/>
          <ac:spMkLst>
            <pc:docMk/>
            <pc:sldMk cId="2442735383" sldId="1464"/>
            <ac:spMk id="47" creationId="{00000000-0000-0000-0000-000000000000}"/>
          </ac:spMkLst>
        </pc:spChg>
        <pc:spChg chg="mod">
          <ac:chgData name="registrar dypcet" userId="ee2b0e13-7dca-4153-9a56-b896e62e4007" providerId="ADAL" clId="{62DBDCA1-8DC3-465D-8DF4-386040E2B8A0}" dt="2022-09-13T03:28:25.859" v="22" actId="1076"/>
          <ac:spMkLst>
            <pc:docMk/>
            <pc:sldMk cId="2442735383" sldId="1464"/>
            <ac:spMk id="63" creationId="{00000000-0000-0000-0000-000000000000}"/>
          </ac:spMkLst>
        </pc:spChg>
        <pc:spChg chg="mod">
          <ac:chgData name="registrar dypcet" userId="ee2b0e13-7dca-4153-9a56-b896e62e4007" providerId="ADAL" clId="{62DBDCA1-8DC3-465D-8DF4-386040E2B8A0}" dt="2022-09-13T03:28:09.917" v="20" actId="1076"/>
          <ac:spMkLst>
            <pc:docMk/>
            <pc:sldMk cId="2442735383" sldId="1464"/>
            <ac:spMk id="67" creationId="{00000000-0000-0000-0000-000000000000}"/>
          </ac:spMkLst>
        </pc:spChg>
        <pc:spChg chg="mod">
          <ac:chgData name="registrar dypcet" userId="ee2b0e13-7dca-4153-9a56-b896e62e4007" providerId="ADAL" clId="{62DBDCA1-8DC3-465D-8DF4-386040E2B8A0}" dt="2022-09-13T03:31:00.360" v="179" actId="403"/>
          <ac:spMkLst>
            <pc:docMk/>
            <pc:sldMk cId="2442735383" sldId="1464"/>
            <ac:spMk id="69" creationId="{00000000-0000-0000-0000-000000000000}"/>
          </ac:spMkLst>
        </pc:spChg>
        <pc:spChg chg="mod">
          <ac:chgData name="registrar dypcet" userId="ee2b0e13-7dca-4153-9a56-b896e62e4007" providerId="ADAL" clId="{62DBDCA1-8DC3-465D-8DF4-386040E2B8A0}" dt="2022-09-13T03:28:25.859" v="22" actId="1076"/>
          <ac:spMkLst>
            <pc:docMk/>
            <pc:sldMk cId="2442735383" sldId="1464"/>
            <ac:spMk id="70" creationId="{7DB6E0EE-B33A-443E-887E-C319F0DAF534}"/>
          </ac:spMkLst>
        </pc:spChg>
        <pc:spChg chg="mod">
          <ac:chgData name="registrar dypcet" userId="ee2b0e13-7dca-4153-9a56-b896e62e4007" providerId="ADAL" clId="{62DBDCA1-8DC3-465D-8DF4-386040E2B8A0}" dt="2022-09-13T03:28:25.859" v="22" actId="1076"/>
          <ac:spMkLst>
            <pc:docMk/>
            <pc:sldMk cId="2442735383" sldId="1464"/>
            <ac:spMk id="71" creationId="{55CB0732-5078-415F-A13A-7992B69C1679}"/>
          </ac:spMkLst>
        </pc:spChg>
        <pc:spChg chg="mod">
          <ac:chgData name="registrar dypcet" userId="ee2b0e13-7dca-4153-9a56-b896e62e4007" providerId="ADAL" clId="{62DBDCA1-8DC3-465D-8DF4-386040E2B8A0}" dt="2022-09-13T03:30:34.016" v="170" actId="403"/>
          <ac:spMkLst>
            <pc:docMk/>
            <pc:sldMk cId="2442735383" sldId="1464"/>
            <ac:spMk id="74" creationId="{D8F7478A-99AD-4132-9E6C-AAC644890605}"/>
          </ac:spMkLst>
        </pc:spChg>
        <pc:spChg chg="mod">
          <ac:chgData name="registrar dypcet" userId="ee2b0e13-7dca-4153-9a56-b896e62e4007" providerId="ADAL" clId="{62DBDCA1-8DC3-465D-8DF4-386040E2B8A0}" dt="2022-09-13T03:28:16.685" v="21" actId="1076"/>
          <ac:spMkLst>
            <pc:docMk/>
            <pc:sldMk cId="2442735383" sldId="1464"/>
            <ac:spMk id="102" creationId="{00000000-0000-0000-0000-000000000000}"/>
          </ac:spMkLst>
        </pc:spChg>
        <pc:spChg chg="mod">
          <ac:chgData name="registrar dypcet" userId="ee2b0e13-7dca-4153-9a56-b896e62e4007" providerId="ADAL" clId="{62DBDCA1-8DC3-465D-8DF4-386040E2B8A0}" dt="2022-09-13T03:28:25.859" v="22" actId="1076"/>
          <ac:spMkLst>
            <pc:docMk/>
            <pc:sldMk cId="2442735383" sldId="1464"/>
            <ac:spMk id="111" creationId="{00000000-0000-0000-0000-000000000000}"/>
          </ac:spMkLst>
        </pc:spChg>
        <pc:grpChg chg="mod">
          <ac:chgData name="registrar dypcet" userId="ee2b0e13-7dca-4153-9a56-b896e62e4007" providerId="ADAL" clId="{62DBDCA1-8DC3-465D-8DF4-386040E2B8A0}" dt="2022-09-13T03:28:44.016" v="25" actId="20578"/>
          <ac:grpSpMkLst>
            <pc:docMk/>
            <pc:sldMk cId="2442735383" sldId="1464"/>
            <ac:grpSpMk id="2" creationId="{00000000-0000-0000-0000-000000000000}"/>
          </ac:grpSpMkLst>
        </pc:grpChg>
        <pc:grpChg chg="mod">
          <ac:chgData name="registrar dypcet" userId="ee2b0e13-7dca-4153-9a56-b896e62e4007" providerId="ADAL" clId="{62DBDCA1-8DC3-465D-8DF4-386040E2B8A0}" dt="2022-09-13T03:28:25.859" v="22" actId="1076"/>
          <ac:grpSpMkLst>
            <pc:docMk/>
            <pc:sldMk cId="2442735383" sldId="1464"/>
            <ac:grpSpMk id="3" creationId="{45D20E9E-58A9-4007-A243-48F723C21614}"/>
          </ac:grpSpMkLst>
        </pc:grpChg>
        <pc:grpChg chg="mod">
          <ac:chgData name="registrar dypcet" userId="ee2b0e13-7dca-4153-9a56-b896e62e4007" providerId="ADAL" clId="{62DBDCA1-8DC3-465D-8DF4-386040E2B8A0}" dt="2022-09-13T03:28:50.928" v="28" actId="20578"/>
          <ac:grpSpMkLst>
            <pc:docMk/>
            <pc:sldMk cId="2442735383" sldId="1464"/>
            <ac:grpSpMk id="4" creationId="{00000000-0000-0000-0000-000000000000}"/>
          </ac:grpSpMkLst>
        </pc:grpChg>
        <pc:grpChg chg="mod">
          <ac:chgData name="registrar dypcet" userId="ee2b0e13-7dca-4153-9a56-b896e62e4007" providerId="ADAL" clId="{62DBDCA1-8DC3-465D-8DF4-386040E2B8A0}" dt="2022-09-13T03:28:25.859" v="22" actId="1076"/>
          <ac:grpSpMkLst>
            <pc:docMk/>
            <pc:sldMk cId="2442735383" sldId="1464"/>
            <ac:grpSpMk id="59" creationId="{00000000-0000-0000-0000-000000000000}"/>
          </ac:grpSpMkLst>
        </pc:grpChg>
        <pc:grpChg chg="mod">
          <ac:chgData name="registrar dypcet" userId="ee2b0e13-7dca-4153-9a56-b896e62e4007" providerId="ADAL" clId="{62DBDCA1-8DC3-465D-8DF4-386040E2B8A0}" dt="2022-09-13T03:28:25.859" v="22" actId="1076"/>
          <ac:grpSpMkLst>
            <pc:docMk/>
            <pc:sldMk cId="2442735383" sldId="1464"/>
            <ac:grpSpMk id="68" creationId="{635DD308-F954-4BA0-9917-BEAAD4A690DC}"/>
          </ac:grpSpMkLst>
        </pc:grpChg>
        <pc:grpChg chg="mod">
          <ac:chgData name="registrar dypcet" userId="ee2b0e13-7dca-4153-9a56-b896e62e4007" providerId="ADAL" clId="{62DBDCA1-8DC3-465D-8DF4-386040E2B8A0}" dt="2022-09-13T03:28:25.859" v="22" actId="1076"/>
          <ac:grpSpMkLst>
            <pc:docMk/>
            <pc:sldMk cId="2442735383" sldId="1464"/>
            <ac:grpSpMk id="90" creationId="{00000000-0000-0000-0000-000000000000}"/>
          </ac:grpSpMkLst>
        </pc:grpChg>
        <pc:cxnChg chg="mod">
          <ac:chgData name="registrar dypcet" userId="ee2b0e13-7dca-4153-9a56-b896e62e4007" providerId="ADAL" clId="{62DBDCA1-8DC3-465D-8DF4-386040E2B8A0}" dt="2022-09-13T03:28:25.859" v="22" actId="1076"/>
          <ac:cxnSpMkLst>
            <pc:docMk/>
            <pc:sldMk cId="2442735383" sldId="1464"/>
            <ac:cxnSpMk id="38" creationId="{76A399E0-4CB6-4040-A17F-6EC764A480A2}"/>
          </ac:cxnSpMkLst>
        </pc:cxnChg>
        <pc:cxnChg chg="mod">
          <ac:chgData name="registrar dypcet" userId="ee2b0e13-7dca-4153-9a56-b896e62e4007" providerId="ADAL" clId="{62DBDCA1-8DC3-465D-8DF4-386040E2B8A0}" dt="2022-09-13T03:28:25.859" v="22" actId="1076"/>
          <ac:cxnSpMkLst>
            <pc:docMk/>
            <pc:sldMk cId="2442735383" sldId="1464"/>
            <ac:cxnSpMk id="39" creationId="{4EC49D29-45F2-4E41-9960-D7FE6EEFAADD}"/>
          </ac:cxnSpMkLst>
        </pc:cxnChg>
        <pc:cxnChg chg="mod">
          <ac:chgData name="registrar dypcet" userId="ee2b0e13-7dca-4153-9a56-b896e62e4007" providerId="ADAL" clId="{62DBDCA1-8DC3-465D-8DF4-386040E2B8A0}" dt="2022-09-13T03:28:25.859" v="22" actId="1076"/>
          <ac:cxnSpMkLst>
            <pc:docMk/>
            <pc:sldMk cId="2442735383" sldId="1464"/>
            <ac:cxnSpMk id="40" creationId="{DAEAF236-B825-4E06-98C0-1B8B6D274278}"/>
          </ac:cxnSpMkLst>
        </pc:cxnChg>
        <pc:cxnChg chg="mod">
          <ac:chgData name="registrar dypcet" userId="ee2b0e13-7dca-4153-9a56-b896e62e4007" providerId="ADAL" clId="{62DBDCA1-8DC3-465D-8DF4-386040E2B8A0}" dt="2022-09-13T03:28:25.859" v="22" actId="1076"/>
          <ac:cxnSpMkLst>
            <pc:docMk/>
            <pc:sldMk cId="2442735383" sldId="1464"/>
            <ac:cxnSpMk id="41" creationId="{91802A67-6BCC-4161-9B14-73CF4C5C4DD0}"/>
          </ac:cxnSpMkLst>
        </pc:cxnChg>
      </pc:sldChg>
      <pc:sldChg chg="addSp delSp modSp add ord addAnim delAnim">
        <pc:chgData name="registrar dypcet" userId="ee2b0e13-7dca-4153-9a56-b896e62e4007" providerId="ADAL" clId="{62DBDCA1-8DC3-465D-8DF4-386040E2B8A0}" dt="2022-09-13T08:15:02.285" v="634" actId="478"/>
        <pc:sldMkLst>
          <pc:docMk/>
          <pc:sldMk cId="901980280" sldId="1465"/>
        </pc:sldMkLst>
        <pc:spChg chg="mod">
          <ac:chgData name="registrar dypcet" userId="ee2b0e13-7dca-4153-9a56-b896e62e4007" providerId="ADAL" clId="{62DBDCA1-8DC3-465D-8DF4-386040E2B8A0}" dt="2022-09-13T08:08:25.419" v="613" actId="20577"/>
          <ac:spMkLst>
            <pc:docMk/>
            <pc:sldMk cId="901980280" sldId="1465"/>
            <ac:spMk id="9" creationId="{99B5D18A-EC25-443C-958D-C82EC27EF3A2}"/>
          </ac:spMkLst>
        </pc:spChg>
        <pc:picChg chg="add del mod">
          <ac:chgData name="registrar dypcet" userId="ee2b0e13-7dca-4153-9a56-b896e62e4007" providerId="ADAL" clId="{62DBDCA1-8DC3-465D-8DF4-386040E2B8A0}" dt="2022-09-13T08:15:02.285" v="634" actId="478"/>
          <ac:picMkLst>
            <pc:docMk/>
            <pc:sldMk cId="901980280" sldId="1465"/>
            <ac:picMk id="7" creationId="{3DC9377B-5434-4FAB-9B2C-CC804E00D954}"/>
          </ac:picMkLst>
        </pc:picChg>
        <pc:picChg chg="add del">
          <ac:chgData name="registrar dypcet" userId="ee2b0e13-7dca-4153-9a56-b896e62e4007" providerId="ADAL" clId="{62DBDCA1-8DC3-465D-8DF4-386040E2B8A0}" dt="2022-09-13T03:32:07.593" v="185" actId="478"/>
          <ac:picMkLst>
            <pc:docMk/>
            <pc:sldMk cId="901980280" sldId="1465"/>
            <ac:picMk id="10" creationId="{E74E8D33-D6C4-4565-8C21-BBCDF04BAA79}"/>
          </ac:picMkLst>
        </pc:picChg>
      </pc:sldChg>
      <pc:sldChg chg="modSp add">
        <pc:chgData name="registrar dypcet" userId="ee2b0e13-7dca-4153-9a56-b896e62e4007" providerId="ADAL" clId="{62DBDCA1-8DC3-465D-8DF4-386040E2B8A0}" dt="2022-09-14T06:29:44.574" v="1080" actId="1076"/>
        <pc:sldMkLst>
          <pc:docMk/>
          <pc:sldMk cId="2669373540" sldId="1578"/>
        </pc:sldMkLst>
        <pc:spChg chg="mod">
          <ac:chgData name="registrar dypcet" userId="ee2b0e13-7dca-4153-9a56-b896e62e4007" providerId="ADAL" clId="{62DBDCA1-8DC3-465D-8DF4-386040E2B8A0}" dt="2022-09-14T06:29:44.574" v="1080" actId="1076"/>
          <ac:spMkLst>
            <pc:docMk/>
            <pc:sldMk cId="2669373540" sldId="1578"/>
            <ac:spMk id="49" creationId="{00000000-0000-0000-0000-000000000000}"/>
          </ac:spMkLst>
        </pc:spChg>
      </pc:sldChg>
      <pc:sldChg chg="modSp add">
        <pc:chgData name="registrar dypcet" userId="ee2b0e13-7dca-4153-9a56-b896e62e4007" providerId="ADAL" clId="{62DBDCA1-8DC3-465D-8DF4-386040E2B8A0}" dt="2022-09-13T08:58:03.757" v="1062" actId="403"/>
        <pc:sldMkLst>
          <pc:docMk/>
          <pc:sldMk cId="2977615014" sldId="1633"/>
        </pc:sldMkLst>
        <pc:spChg chg="mod">
          <ac:chgData name="registrar dypcet" userId="ee2b0e13-7dca-4153-9a56-b896e62e4007" providerId="ADAL" clId="{62DBDCA1-8DC3-465D-8DF4-386040E2B8A0}" dt="2022-09-13T08:54:36.975" v="736" actId="1076"/>
          <ac:spMkLst>
            <pc:docMk/>
            <pc:sldMk cId="2977615014" sldId="1633"/>
            <ac:spMk id="2" creationId="{00000000-0000-0000-0000-000000000000}"/>
          </ac:spMkLst>
        </pc:spChg>
        <pc:spChg chg="mod">
          <ac:chgData name="registrar dypcet" userId="ee2b0e13-7dca-4153-9a56-b896e62e4007" providerId="ADAL" clId="{62DBDCA1-8DC3-465D-8DF4-386040E2B8A0}" dt="2022-09-13T08:58:03.757" v="1062" actId="403"/>
          <ac:spMkLst>
            <pc:docMk/>
            <pc:sldMk cId="2977615014" sldId="1633"/>
            <ac:spMk id="16" creationId="{4CD2F05E-C5DC-4050-9C86-B9B440C6187A}"/>
          </ac:spMkLst>
        </pc:spChg>
      </pc:sldChg>
      <pc:sldChg chg="add">
        <pc:chgData name="registrar dypcet" userId="ee2b0e13-7dca-4153-9a56-b896e62e4007" providerId="ADAL" clId="{62DBDCA1-8DC3-465D-8DF4-386040E2B8A0}" dt="2022-09-13T04:35:09.974" v="193"/>
        <pc:sldMkLst>
          <pc:docMk/>
          <pc:sldMk cId="1909643238" sldId="1794"/>
        </pc:sldMkLst>
      </pc:sldChg>
      <pc:sldChg chg="addSp delSp modSp add ord">
        <pc:chgData name="registrar dypcet" userId="ee2b0e13-7dca-4153-9a56-b896e62e4007" providerId="ADAL" clId="{62DBDCA1-8DC3-465D-8DF4-386040E2B8A0}" dt="2022-09-13T07:27:16.411" v="433"/>
        <pc:sldMkLst>
          <pc:docMk/>
          <pc:sldMk cId="1173133351" sldId="1829"/>
        </pc:sldMkLst>
        <pc:spChg chg="mod">
          <ac:chgData name="registrar dypcet" userId="ee2b0e13-7dca-4153-9a56-b896e62e4007" providerId="ADAL" clId="{62DBDCA1-8DC3-465D-8DF4-386040E2B8A0}" dt="2022-09-13T07:17:24.281" v="375" actId="1076"/>
          <ac:spMkLst>
            <pc:docMk/>
            <pc:sldMk cId="1173133351" sldId="1829"/>
            <ac:spMk id="22" creationId="{BD009840-12D2-C998-DE21-B23B189BEED9}"/>
          </ac:spMkLst>
        </pc:spChg>
        <pc:spChg chg="mod">
          <ac:chgData name="registrar dypcet" userId="ee2b0e13-7dca-4153-9a56-b896e62e4007" providerId="ADAL" clId="{62DBDCA1-8DC3-465D-8DF4-386040E2B8A0}" dt="2022-09-13T07:17:53.042" v="376" actId="1076"/>
          <ac:spMkLst>
            <pc:docMk/>
            <pc:sldMk cId="1173133351" sldId="1829"/>
            <ac:spMk id="34" creationId="{5F7475F5-F80C-F3FB-0B3B-9C72AB646A08}"/>
          </ac:spMkLst>
        </pc:spChg>
        <pc:spChg chg="mod">
          <ac:chgData name="registrar dypcet" userId="ee2b0e13-7dca-4153-9a56-b896e62e4007" providerId="ADAL" clId="{62DBDCA1-8DC3-465D-8DF4-386040E2B8A0}" dt="2022-09-13T07:17:03.072" v="373" actId="14100"/>
          <ac:spMkLst>
            <pc:docMk/>
            <pc:sldMk cId="1173133351" sldId="1829"/>
            <ac:spMk id="43" creationId="{BD7A1F44-EB39-1163-F22A-0A2D60CC8347}"/>
          </ac:spMkLst>
        </pc:spChg>
        <pc:spChg chg="add mod">
          <ac:chgData name="registrar dypcet" userId="ee2b0e13-7dca-4153-9a56-b896e62e4007" providerId="ADAL" clId="{62DBDCA1-8DC3-465D-8DF4-386040E2B8A0}" dt="2022-09-13T07:26:15.239" v="409" actId="1076"/>
          <ac:spMkLst>
            <pc:docMk/>
            <pc:sldMk cId="1173133351" sldId="1829"/>
            <ac:spMk id="46" creationId="{4C5F2274-4E69-41C7-B6FF-1907D911EF40}"/>
          </ac:spMkLst>
        </pc:spChg>
        <pc:spChg chg="add mod">
          <ac:chgData name="registrar dypcet" userId="ee2b0e13-7dca-4153-9a56-b896e62e4007" providerId="ADAL" clId="{62DBDCA1-8DC3-465D-8DF4-386040E2B8A0}" dt="2022-09-13T07:26:36.580" v="429" actId="20577"/>
          <ac:spMkLst>
            <pc:docMk/>
            <pc:sldMk cId="1173133351" sldId="1829"/>
            <ac:spMk id="49" creationId="{43F9232E-B0BD-4E0F-9089-9F97D50A34BE}"/>
          </ac:spMkLst>
        </pc:spChg>
        <pc:grpChg chg="mod">
          <ac:chgData name="registrar dypcet" userId="ee2b0e13-7dca-4153-9a56-b896e62e4007" providerId="ADAL" clId="{62DBDCA1-8DC3-465D-8DF4-386040E2B8A0}" dt="2022-09-13T07:16:08.369" v="370" actId="1076"/>
          <ac:grpSpMkLst>
            <pc:docMk/>
            <pc:sldMk cId="1173133351" sldId="1829"/>
            <ac:grpSpMk id="3" creationId="{EFBECE5B-4121-728E-AD20-4732A45A3848}"/>
          </ac:grpSpMkLst>
        </pc:grpChg>
        <pc:grpChg chg="mod">
          <ac:chgData name="registrar dypcet" userId="ee2b0e13-7dca-4153-9a56-b896e62e4007" providerId="ADAL" clId="{62DBDCA1-8DC3-465D-8DF4-386040E2B8A0}" dt="2022-09-13T07:15:56.677" v="368" actId="1076"/>
          <ac:grpSpMkLst>
            <pc:docMk/>
            <pc:sldMk cId="1173133351" sldId="1829"/>
            <ac:grpSpMk id="35" creationId="{770DC1B9-508A-6E4F-E60C-BF3E308C6F8F}"/>
          </ac:grpSpMkLst>
        </pc:grpChg>
        <pc:graphicFrameChg chg="del">
          <ac:chgData name="registrar dypcet" userId="ee2b0e13-7dca-4153-9a56-b896e62e4007" providerId="ADAL" clId="{62DBDCA1-8DC3-465D-8DF4-386040E2B8A0}" dt="2022-09-13T06:30:16.831" v="344" actId="478"/>
          <ac:graphicFrameMkLst>
            <pc:docMk/>
            <pc:sldMk cId="1173133351" sldId="1829"/>
            <ac:graphicFrameMk id="44" creationId="{5C06AE2C-9FF0-A399-50A8-CB743DEDE688}"/>
          </ac:graphicFrameMkLst>
        </pc:graphicFrameChg>
        <pc:picChg chg="add mod modCrop">
          <ac:chgData name="registrar dypcet" userId="ee2b0e13-7dca-4153-9a56-b896e62e4007" providerId="ADAL" clId="{62DBDCA1-8DC3-465D-8DF4-386040E2B8A0}" dt="2022-09-13T07:26:12.563" v="408" actId="1076"/>
          <ac:picMkLst>
            <pc:docMk/>
            <pc:sldMk cId="1173133351" sldId="1829"/>
            <ac:picMk id="47" creationId="{36A3ECF2-1167-4166-885E-FD4D854C21A1}"/>
          </ac:picMkLst>
        </pc:picChg>
        <pc:picChg chg="add mod">
          <ac:chgData name="registrar dypcet" userId="ee2b0e13-7dca-4153-9a56-b896e62e4007" providerId="ADAL" clId="{62DBDCA1-8DC3-465D-8DF4-386040E2B8A0}" dt="2022-09-13T07:26:17.546" v="410" actId="1076"/>
          <ac:picMkLst>
            <pc:docMk/>
            <pc:sldMk cId="1173133351" sldId="1829"/>
            <ac:picMk id="48" creationId="{914CD93F-07AA-41A5-967E-1456CDB9DE26}"/>
          </ac:picMkLst>
        </pc:picChg>
      </pc:sldChg>
      <pc:sldChg chg="add del ord">
        <pc:chgData name="registrar dypcet" userId="ee2b0e13-7dca-4153-9a56-b896e62e4007" providerId="ADAL" clId="{62DBDCA1-8DC3-465D-8DF4-386040E2B8A0}" dt="2022-09-13T08:16:50.467" v="650" actId="2696"/>
        <pc:sldMkLst>
          <pc:docMk/>
          <pc:sldMk cId="2831302567" sldId="1830"/>
        </pc:sldMkLst>
      </pc:sldChg>
      <pc:sldChg chg="addSp delSp modSp add">
        <pc:chgData name="registrar dypcet" userId="ee2b0e13-7dca-4153-9a56-b896e62e4007" providerId="ADAL" clId="{62DBDCA1-8DC3-465D-8DF4-386040E2B8A0}" dt="2022-09-13T08:05:23.477" v="609" actId="1076"/>
        <pc:sldMkLst>
          <pc:docMk/>
          <pc:sldMk cId="2522685319" sldId="1831"/>
        </pc:sldMkLst>
        <pc:spChg chg="del">
          <ac:chgData name="registrar dypcet" userId="ee2b0e13-7dca-4153-9a56-b896e62e4007" providerId="ADAL" clId="{62DBDCA1-8DC3-465D-8DF4-386040E2B8A0}" dt="2022-09-13T05:06:20.632" v="319" actId="478"/>
          <ac:spMkLst>
            <pc:docMk/>
            <pc:sldMk cId="2522685319" sldId="1831"/>
            <ac:spMk id="9" creationId="{ADE8A9E5-D4DC-4A31-86E7-24261857C676}"/>
          </ac:spMkLst>
        </pc:spChg>
        <pc:spChg chg="del">
          <ac:chgData name="registrar dypcet" userId="ee2b0e13-7dca-4153-9a56-b896e62e4007" providerId="ADAL" clId="{62DBDCA1-8DC3-465D-8DF4-386040E2B8A0}" dt="2022-09-13T05:06:20.632" v="319" actId="478"/>
          <ac:spMkLst>
            <pc:docMk/>
            <pc:sldMk cId="2522685319" sldId="1831"/>
            <ac:spMk id="10" creationId="{DC235FB4-96AE-4E96-A512-9FF1F22BD172}"/>
          </ac:spMkLst>
        </pc:spChg>
        <pc:spChg chg="del">
          <ac:chgData name="registrar dypcet" userId="ee2b0e13-7dca-4153-9a56-b896e62e4007" providerId="ADAL" clId="{62DBDCA1-8DC3-465D-8DF4-386040E2B8A0}" dt="2022-09-13T05:08:27.447" v="343" actId="478"/>
          <ac:spMkLst>
            <pc:docMk/>
            <pc:sldMk cId="2522685319" sldId="1831"/>
            <ac:spMk id="22" creationId="{614185D9-1157-8DB9-0670-EEA7184AE02D}"/>
          </ac:spMkLst>
        </pc:spChg>
        <pc:spChg chg="mod">
          <ac:chgData name="registrar dypcet" userId="ee2b0e13-7dca-4153-9a56-b896e62e4007" providerId="ADAL" clId="{62DBDCA1-8DC3-465D-8DF4-386040E2B8A0}" dt="2022-09-13T05:07:58.295" v="339" actId="207"/>
          <ac:spMkLst>
            <pc:docMk/>
            <pc:sldMk cId="2522685319" sldId="1831"/>
            <ac:spMk id="49" creationId="{00000000-0000-0000-0000-000000000000}"/>
          </ac:spMkLst>
        </pc:spChg>
        <pc:picChg chg="add del mod modCrop">
          <ac:chgData name="registrar dypcet" userId="ee2b0e13-7dca-4153-9a56-b896e62e4007" providerId="ADAL" clId="{62DBDCA1-8DC3-465D-8DF4-386040E2B8A0}" dt="2022-09-13T08:04:40.956" v="604" actId="478"/>
          <ac:picMkLst>
            <pc:docMk/>
            <pc:sldMk cId="2522685319" sldId="1831"/>
            <ac:picMk id="3" creationId="{1F145B36-659C-4FD6-B940-BD8BEF34CFEC}"/>
          </ac:picMkLst>
        </pc:picChg>
        <pc:picChg chg="add mod modCrop">
          <ac:chgData name="registrar dypcet" userId="ee2b0e13-7dca-4153-9a56-b896e62e4007" providerId="ADAL" clId="{62DBDCA1-8DC3-465D-8DF4-386040E2B8A0}" dt="2022-09-13T08:05:23.477" v="609" actId="1076"/>
          <ac:picMkLst>
            <pc:docMk/>
            <pc:sldMk cId="2522685319" sldId="1831"/>
            <ac:picMk id="5" creationId="{35ABCDD5-C6C8-450B-9B33-DEDD3114D495}"/>
          </ac:picMkLst>
        </pc:picChg>
        <pc:picChg chg="del">
          <ac:chgData name="registrar dypcet" userId="ee2b0e13-7dca-4153-9a56-b896e62e4007" providerId="ADAL" clId="{62DBDCA1-8DC3-465D-8DF4-386040E2B8A0}" dt="2022-09-13T05:06:20.632" v="319" actId="478"/>
          <ac:picMkLst>
            <pc:docMk/>
            <pc:sldMk cId="2522685319" sldId="1831"/>
            <ac:picMk id="11" creationId="{04ADBCBC-EAC7-48F7-49A2-A3F9F7BE936E}"/>
          </ac:picMkLst>
        </pc:picChg>
        <pc:picChg chg="del">
          <ac:chgData name="registrar dypcet" userId="ee2b0e13-7dca-4153-9a56-b896e62e4007" providerId="ADAL" clId="{62DBDCA1-8DC3-465D-8DF4-386040E2B8A0}" dt="2022-09-13T05:06:20.632" v="319" actId="478"/>
          <ac:picMkLst>
            <pc:docMk/>
            <pc:sldMk cId="2522685319" sldId="1831"/>
            <ac:picMk id="13" creationId="{B241FB43-70D6-C1A9-F32E-EDEBF51213FA}"/>
          </ac:picMkLst>
        </pc:picChg>
        <pc:picChg chg="del">
          <ac:chgData name="registrar dypcet" userId="ee2b0e13-7dca-4153-9a56-b896e62e4007" providerId="ADAL" clId="{62DBDCA1-8DC3-465D-8DF4-386040E2B8A0}" dt="2022-09-13T05:06:20.632" v="319" actId="478"/>
          <ac:picMkLst>
            <pc:docMk/>
            <pc:sldMk cId="2522685319" sldId="1831"/>
            <ac:picMk id="15" creationId="{2C262934-B5C8-11CD-A856-85292AD2B2CD}"/>
          </ac:picMkLst>
        </pc:picChg>
        <pc:picChg chg="del">
          <ac:chgData name="registrar dypcet" userId="ee2b0e13-7dca-4153-9a56-b896e62e4007" providerId="ADAL" clId="{62DBDCA1-8DC3-465D-8DF4-386040E2B8A0}" dt="2022-09-13T05:06:20.632" v="319" actId="478"/>
          <ac:picMkLst>
            <pc:docMk/>
            <pc:sldMk cId="2522685319" sldId="1831"/>
            <ac:picMk id="16" creationId="{90A1BB11-61B4-B580-44B6-FFC23AFCC7EB}"/>
          </ac:picMkLst>
        </pc:picChg>
        <pc:picChg chg="del">
          <ac:chgData name="registrar dypcet" userId="ee2b0e13-7dca-4153-9a56-b896e62e4007" providerId="ADAL" clId="{62DBDCA1-8DC3-465D-8DF4-386040E2B8A0}" dt="2022-09-13T05:06:20.632" v="319" actId="478"/>
          <ac:picMkLst>
            <pc:docMk/>
            <pc:sldMk cId="2522685319" sldId="1831"/>
            <ac:picMk id="18" creationId="{C54E9AC1-32BD-62FB-65F6-E332748562EF}"/>
          </ac:picMkLst>
        </pc:picChg>
        <pc:picChg chg="del">
          <ac:chgData name="registrar dypcet" userId="ee2b0e13-7dca-4153-9a56-b896e62e4007" providerId="ADAL" clId="{62DBDCA1-8DC3-465D-8DF4-386040E2B8A0}" dt="2022-09-13T05:06:20.632" v="319" actId="478"/>
          <ac:picMkLst>
            <pc:docMk/>
            <pc:sldMk cId="2522685319" sldId="1831"/>
            <ac:picMk id="19" creationId="{ADC98757-DBF2-AACB-DF56-8D483BE737E5}"/>
          </ac:picMkLst>
        </pc:picChg>
        <pc:picChg chg="del">
          <ac:chgData name="registrar dypcet" userId="ee2b0e13-7dca-4153-9a56-b896e62e4007" providerId="ADAL" clId="{62DBDCA1-8DC3-465D-8DF4-386040E2B8A0}" dt="2022-09-13T05:06:20.632" v="319" actId="478"/>
          <ac:picMkLst>
            <pc:docMk/>
            <pc:sldMk cId="2522685319" sldId="1831"/>
            <ac:picMk id="20" creationId="{860407A2-CF7E-8885-AA3A-6ABACAC10005}"/>
          </ac:picMkLst>
        </pc:picChg>
        <pc:picChg chg="del">
          <ac:chgData name="registrar dypcet" userId="ee2b0e13-7dca-4153-9a56-b896e62e4007" providerId="ADAL" clId="{62DBDCA1-8DC3-465D-8DF4-386040E2B8A0}" dt="2022-09-13T05:06:20.632" v="319" actId="478"/>
          <ac:picMkLst>
            <pc:docMk/>
            <pc:sldMk cId="2522685319" sldId="1831"/>
            <ac:picMk id="21" creationId="{BC39B7E6-AA83-1A23-08DF-A9A46116D939}"/>
          </ac:picMkLst>
        </pc:picChg>
      </pc:sldChg>
      <pc:sldChg chg="add del">
        <pc:chgData name="registrar dypcet" userId="ee2b0e13-7dca-4153-9a56-b896e62e4007" providerId="ADAL" clId="{62DBDCA1-8DC3-465D-8DF4-386040E2B8A0}" dt="2022-09-13T05:03:42.409" v="317" actId="2696"/>
        <pc:sldMkLst>
          <pc:docMk/>
          <pc:sldMk cId="2878981189" sldId="1831"/>
        </pc:sldMkLst>
      </pc:sldChg>
      <pc:sldChg chg="add del">
        <pc:chgData name="registrar dypcet" userId="ee2b0e13-7dca-4153-9a56-b896e62e4007" providerId="ADAL" clId="{62DBDCA1-8DC3-465D-8DF4-386040E2B8A0}" dt="2022-09-13T05:06:27.017" v="321"/>
        <pc:sldMkLst>
          <pc:docMk/>
          <pc:sldMk cId="781575916" sldId="1832"/>
        </pc:sldMkLst>
      </pc:sldChg>
      <pc:sldChg chg="addSp delSp modSp add">
        <pc:chgData name="registrar dypcet" userId="ee2b0e13-7dca-4153-9a56-b896e62e4007" providerId="ADAL" clId="{62DBDCA1-8DC3-465D-8DF4-386040E2B8A0}" dt="2022-09-14T06:32:08.507" v="1087" actId="14100"/>
        <pc:sldMkLst>
          <pc:docMk/>
          <pc:sldMk cId="1866439391" sldId="1832"/>
        </pc:sldMkLst>
        <pc:spChg chg="mod">
          <ac:chgData name="registrar dypcet" userId="ee2b0e13-7dca-4153-9a56-b896e62e4007" providerId="ADAL" clId="{62DBDCA1-8DC3-465D-8DF4-386040E2B8A0}" dt="2022-09-13T07:35:25.314" v="486" actId="1076"/>
          <ac:spMkLst>
            <pc:docMk/>
            <pc:sldMk cId="1866439391" sldId="1832"/>
            <ac:spMk id="34" creationId="{5F7475F5-F80C-F3FB-0B3B-9C72AB646A08}"/>
          </ac:spMkLst>
        </pc:spChg>
        <pc:spChg chg="mod">
          <ac:chgData name="registrar dypcet" userId="ee2b0e13-7dca-4153-9a56-b896e62e4007" providerId="ADAL" clId="{62DBDCA1-8DC3-465D-8DF4-386040E2B8A0}" dt="2022-09-13T07:32:00.870" v="449" actId="14100"/>
          <ac:spMkLst>
            <pc:docMk/>
            <pc:sldMk cId="1866439391" sldId="1832"/>
            <ac:spMk id="43" creationId="{BD7A1F44-EB39-1163-F22A-0A2D60CC8347}"/>
          </ac:spMkLst>
        </pc:spChg>
        <pc:spChg chg="del">
          <ac:chgData name="registrar dypcet" userId="ee2b0e13-7dca-4153-9a56-b896e62e4007" providerId="ADAL" clId="{62DBDCA1-8DC3-465D-8DF4-386040E2B8A0}" dt="2022-09-13T07:35:55.772" v="491" actId="478"/>
          <ac:spMkLst>
            <pc:docMk/>
            <pc:sldMk cId="1866439391" sldId="1832"/>
            <ac:spMk id="45" creationId="{D59613B8-58C8-6891-DC27-5A5A8DEAD049}"/>
          </ac:spMkLst>
        </pc:spChg>
        <pc:spChg chg="add del mod">
          <ac:chgData name="registrar dypcet" userId="ee2b0e13-7dca-4153-9a56-b896e62e4007" providerId="ADAL" clId="{62DBDCA1-8DC3-465D-8DF4-386040E2B8A0}" dt="2022-09-13T07:29:02.621" v="439"/>
          <ac:spMkLst>
            <pc:docMk/>
            <pc:sldMk cId="1866439391" sldId="1832"/>
            <ac:spMk id="46" creationId="{DB09C420-3444-4E20-AE77-ADE3CA182148}"/>
          </ac:spMkLst>
        </pc:spChg>
        <pc:spChg chg="add del mod">
          <ac:chgData name="registrar dypcet" userId="ee2b0e13-7dca-4153-9a56-b896e62e4007" providerId="ADAL" clId="{62DBDCA1-8DC3-465D-8DF4-386040E2B8A0}" dt="2022-09-13T07:29:02.621" v="439"/>
          <ac:spMkLst>
            <pc:docMk/>
            <pc:sldMk cId="1866439391" sldId="1832"/>
            <ac:spMk id="47" creationId="{0D5C987A-A904-42BD-9F1C-9C3CBC4373B6}"/>
          </ac:spMkLst>
        </pc:spChg>
        <pc:spChg chg="add mod">
          <ac:chgData name="registrar dypcet" userId="ee2b0e13-7dca-4153-9a56-b896e62e4007" providerId="ADAL" clId="{62DBDCA1-8DC3-465D-8DF4-386040E2B8A0}" dt="2022-09-14T06:32:08.507" v="1087" actId="14100"/>
          <ac:spMkLst>
            <pc:docMk/>
            <pc:sldMk cId="1866439391" sldId="1832"/>
            <ac:spMk id="68" creationId="{B2BD0B7F-5330-4B8C-B628-B0B690433986}"/>
          </ac:spMkLst>
        </pc:spChg>
        <pc:spChg chg="add mod">
          <ac:chgData name="registrar dypcet" userId="ee2b0e13-7dca-4153-9a56-b896e62e4007" providerId="ADAL" clId="{62DBDCA1-8DC3-465D-8DF4-386040E2B8A0}" dt="2022-09-13T07:40:31.143" v="546" actId="207"/>
          <ac:spMkLst>
            <pc:docMk/>
            <pc:sldMk cId="1866439391" sldId="1832"/>
            <ac:spMk id="69" creationId="{FE5B3441-B085-4B97-8558-CC8239957273}"/>
          </ac:spMkLst>
        </pc:spChg>
        <pc:spChg chg="add mod">
          <ac:chgData name="registrar dypcet" userId="ee2b0e13-7dca-4153-9a56-b896e62e4007" providerId="ADAL" clId="{62DBDCA1-8DC3-465D-8DF4-386040E2B8A0}" dt="2022-09-13T07:42:21.457" v="598" actId="14100"/>
          <ac:spMkLst>
            <pc:docMk/>
            <pc:sldMk cId="1866439391" sldId="1832"/>
            <ac:spMk id="70" creationId="{759D7931-18FB-4B7C-AEA5-DA18B70E8134}"/>
          </ac:spMkLst>
        </pc:spChg>
        <pc:grpChg chg="mod">
          <ac:chgData name="registrar dypcet" userId="ee2b0e13-7dca-4153-9a56-b896e62e4007" providerId="ADAL" clId="{62DBDCA1-8DC3-465D-8DF4-386040E2B8A0}" dt="2022-09-13T07:35:52.695" v="490" actId="1076"/>
          <ac:grpSpMkLst>
            <pc:docMk/>
            <pc:sldMk cId="1866439391" sldId="1832"/>
            <ac:grpSpMk id="3" creationId="{EFBECE5B-4121-728E-AD20-4732A45A3848}"/>
          </ac:grpSpMkLst>
        </pc:grpChg>
        <pc:grpChg chg="mod">
          <ac:chgData name="registrar dypcet" userId="ee2b0e13-7dca-4153-9a56-b896e62e4007" providerId="ADAL" clId="{62DBDCA1-8DC3-465D-8DF4-386040E2B8A0}" dt="2022-09-13T07:36:19.365" v="495" actId="1076"/>
          <ac:grpSpMkLst>
            <pc:docMk/>
            <pc:sldMk cId="1866439391" sldId="1832"/>
            <ac:grpSpMk id="35" creationId="{770DC1B9-508A-6E4F-E60C-BF3E308C6F8F}"/>
          </ac:grpSpMkLst>
        </pc:grpChg>
        <pc:grpChg chg="add del mod">
          <ac:chgData name="registrar dypcet" userId="ee2b0e13-7dca-4153-9a56-b896e62e4007" providerId="ADAL" clId="{62DBDCA1-8DC3-465D-8DF4-386040E2B8A0}" dt="2022-09-13T07:29:02.621" v="439"/>
          <ac:grpSpMkLst>
            <pc:docMk/>
            <pc:sldMk cId="1866439391" sldId="1832"/>
            <ac:grpSpMk id="54" creationId="{42F589E2-75EA-4A97-8865-7549F47C040C}"/>
          </ac:grpSpMkLst>
        </pc:grpChg>
        <pc:grpChg chg="add mod">
          <ac:chgData name="registrar dypcet" userId="ee2b0e13-7dca-4153-9a56-b896e62e4007" providerId="ADAL" clId="{62DBDCA1-8DC3-465D-8DF4-386040E2B8A0}" dt="2022-09-13T07:35:42.551" v="489" actId="1076"/>
          <ac:grpSpMkLst>
            <pc:docMk/>
            <pc:sldMk cId="1866439391" sldId="1832"/>
            <ac:grpSpMk id="64" creationId="{ADE2A314-7CCF-4FEB-8E34-03ED454B3DAA}"/>
          </ac:grpSpMkLst>
        </pc:grpChg>
        <pc:graphicFrameChg chg="add del">
          <ac:chgData name="registrar dypcet" userId="ee2b0e13-7dca-4153-9a56-b896e62e4007" providerId="ADAL" clId="{62DBDCA1-8DC3-465D-8DF4-386040E2B8A0}" dt="2022-09-13T07:28:51.259" v="435" actId="478"/>
          <ac:graphicFrameMkLst>
            <pc:docMk/>
            <pc:sldMk cId="1866439391" sldId="1832"/>
            <ac:graphicFrameMk id="44" creationId="{5C06AE2C-9FF0-A399-50A8-CB743DEDE688}"/>
          </ac:graphicFrameMkLst>
        </pc:graphicFrameChg>
        <pc:graphicFrameChg chg="add del mod modGraphic">
          <ac:chgData name="registrar dypcet" userId="ee2b0e13-7dca-4153-9a56-b896e62e4007" providerId="ADAL" clId="{62DBDCA1-8DC3-465D-8DF4-386040E2B8A0}" dt="2022-09-13T07:29:02.621" v="439"/>
          <ac:graphicFrameMkLst>
            <pc:docMk/>
            <pc:sldMk cId="1866439391" sldId="1832"/>
            <ac:graphicFrameMk id="48" creationId="{11E6DC16-B10D-4921-92DA-438A65D1395F}"/>
          </ac:graphicFrameMkLst>
        </pc:graphicFrameChg>
        <pc:graphicFrameChg chg="add del mod modGraphic">
          <ac:chgData name="registrar dypcet" userId="ee2b0e13-7dca-4153-9a56-b896e62e4007" providerId="ADAL" clId="{62DBDCA1-8DC3-465D-8DF4-386040E2B8A0}" dt="2022-09-13T07:34:06.685" v="474" actId="478"/>
          <ac:graphicFrameMkLst>
            <pc:docMk/>
            <pc:sldMk cId="1866439391" sldId="1832"/>
            <ac:graphicFrameMk id="58" creationId="{0FB29E2C-67F8-4F4E-A942-806A2BE865DC}"/>
          </ac:graphicFrameMkLst>
        </pc:graphicFrameChg>
        <pc:picChg chg="add del mod">
          <ac:chgData name="registrar dypcet" userId="ee2b0e13-7dca-4153-9a56-b896e62e4007" providerId="ADAL" clId="{62DBDCA1-8DC3-465D-8DF4-386040E2B8A0}" dt="2022-09-13T07:29:02.621" v="439"/>
          <ac:picMkLst>
            <pc:docMk/>
            <pc:sldMk cId="1866439391" sldId="1832"/>
            <ac:picMk id="49" creationId="{B4B9922A-FB9B-4CB8-97A3-CC0B31EC5B01}"/>
          </ac:picMkLst>
        </pc:picChg>
        <pc:picChg chg="add del mod">
          <ac:chgData name="registrar dypcet" userId="ee2b0e13-7dca-4153-9a56-b896e62e4007" providerId="ADAL" clId="{62DBDCA1-8DC3-465D-8DF4-386040E2B8A0}" dt="2022-09-13T07:29:02.621" v="439"/>
          <ac:picMkLst>
            <pc:docMk/>
            <pc:sldMk cId="1866439391" sldId="1832"/>
            <ac:picMk id="50" creationId="{81DC41C5-5583-4CF5-9368-EC004BC66F32}"/>
          </ac:picMkLst>
        </pc:picChg>
        <pc:picChg chg="add del mod">
          <ac:chgData name="registrar dypcet" userId="ee2b0e13-7dca-4153-9a56-b896e62e4007" providerId="ADAL" clId="{62DBDCA1-8DC3-465D-8DF4-386040E2B8A0}" dt="2022-09-13T07:29:02.621" v="439"/>
          <ac:picMkLst>
            <pc:docMk/>
            <pc:sldMk cId="1866439391" sldId="1832"/>
            <ac:picMk id="51" creationId="{DE67E684-71A2-4271-8AA4-63323D80035B}"/>
          </ac:picMkLst>
        </pc:picChg>
        <pc:picChg chg="add del mod">
          <ac:chgData name="registrar dypcet" userId="ee2b0e13-7dca-4153-9a56-b896e62e4007" providerId="ADAL" clId="{62DBDCA1-8DC3-465D-8DF4-386040E2B8A0}" dt="2022-09-13T07:29:02.621" v="439"/>
          <ac:picMkLst>
            <pc:docMk/>
            <pc:sldMk cId="1866439391" sldId="1832"/>
            <ac:picMk id="52" creationId="{5098C4B2-A8CE-42EF-96A8-FFD14DE2CDCF}"/>
          </ac:picMkLst>
        </pc:picChg>
        <pc:picChg chg="add del mod">
          <ac:chgData name="registrar dypcet" userId="ee2b0e13-7dca-4153-9a56-b896e62e4007" providerId="ADAL" clId="{62DBDCA1-8DC3-465D-8DF4-386040E2B8A0}" dt="2022-09-13T07:29:02.621" v="439"/>
          <ac:picMkLst>
            <pc:docMk/>
            <pc:sldMk cId="1866439391" sldId="1832"/>
            <ac:picMk id="53" creationId="{D0E5A64D-C079-4C7B-A9F5-697DE407383F}"/>
          </ac:picMkLst>
        </pc:picChg>
        <pc:picChg chg="add mod">
          <ac:chgData name="registrar dypcet" userId="ee2b0e13-7dca-4153-9a56-b896e62e4007" providerId="ADAL" clId="{62DBDCA1-8DC3-465D-8DF4-386040E2B8A0}" dt="2022-09-13T07:35:42.551" v="489" actId="1076"/>
          <ac:picMkLst>
            <pc:docMk/>
            <pc:sldMk cId="1866439391" sldId="1832"/>
            <ac:picMk id="59" creationId="{504D8825-A2AB-45B5-9466-6EBF4AEEEC79}"/>
          </ac:picMkLst>
        </pc:picChg>
        <pc:picChg chg="add mod">
          <ac:chgData name="registrar dypcet" userId="ee2b0e13-7dca-4153-9a56-b896e62e4007" providerId="ADAL" clId="{62DBDCA1-8DC3-465D-8DF4-386040E2B8A0}" dt="2022-09-13T07:35:42.551" v="489" actId="1076"/>
          <ac:picMkLst>
            <pc:docMk/>
            <pc:sldMk cId="1866439391" sldId="1832"/>
            <ac:picMk id="60" creationId="{3E781D2E-6475-4665-977A-2952FA07326E}"/>
          </ac:picMkLst>
        </pc:picChg>
        <pc:picChg chg="add mod">
          <ac:chgData name="registrar dypcet" userId="ee2b0e13-7dca-4153-9a56-b896e62e4007" providerId="ADAL" clId="{62DBDCA1-8DC3-465D-8DF4-386040E2B8A0}" dt="2022-09-13T07:35:42.551" v="489" actId="1076"/>
          <ac:picMkLst>
            <pc:docMk/>
            <pc:sldMk cId="1866439391" sldId="1832"/>
            <ac:picMk id="61" creationId="{661E7CF1-2049-49A3-A63F-8FF84E256AEE}"/>
          </ac:picMkLst>
        </pc:picChg>
        <pc:picChg chg="add mod">
          <ac:chgData name="registrar dypcet" userId="ee2b0e13-7dca-4153-9a56-b896e62e4007" providerId="ADAL" clId="{62DBDCA1-8DC3-465D-8DF4-386040E2B8A0}" dt="2022-09-13T07:35:42.551" v="489" actId="1076"/>
          <ac:picMkLst>
            <pc:docMk/>
            <pc:sldMk cId="1866439391" sldId="1832"/>
            <ac:picMk id="62" creationId="{E55D754B-09B7-403B-B7AE-FB744CC30979}"/>
          </ac:picMkLst>
        </pc:picChg>
        <pc:picChg chg="add mod">
          <ac:chgData name="registrar dypcet" userId="ee2b0e13-7dca-4153-9a56-b896e62e4007" providerId="ADAL" clId="{62DBDCA1-8DC3-465D-8DF4-386040E2B8A0}" dt="2022-09-13T07:35:42.551" v="489" actId="1076"/>
          <ac:picMkLst>
            <pc:docMk/>
            <pc:sldMk cId="1866439391" sldId="1832"/>
            <ac:picMk id="63" creationId="{E29642BA-F333-4B0A-A1CF-9836EF0F5C14}"/>
          </ac:picMkLst>
        </pc:picChg>
      </pc:sldChg>
      <pc:sldChg chg="addSp delSp modSp add del">
        <pc:chgData name="registrar dypcet" userId="ee2b0e13-7dca-4153-9a56-b896e62e4007" providerId="ADAL" clId="{62DBDCA1-8DC3-465D-8DF4-386040E2B8A0}" dt="2022-09-13T08:14:35.651" v="630" actId="2696"/>
        <pc:sldMkLst>
          <pc:docMk/>
          <pc:sldMk cId="2331902795" sldId="1833"/>
        </pc:sldMkLst>
        <pc:picChg chg="add mod">
          <ac:chgData name="registrar dypcet" userId="ee2b0e13-7dca-4153-9a56-b896e62e4007" providerId="ADAL" clId="{62DBDCA1-8DC3-465D-8DF4-386040E2B8A0}" dt="2022-09-13T08:10:37.860" v="615"/>
          <ac:picMkLst>
            <pc:docMk/>
            <pc:sldMk cId="2331902795" sldId="1833"/>
            <ac:picMk id="4" creationId="{D41EC063-8264-433E-9833-C5DC9CF335F5}"/>
          </ac:picMkLst>
        </pc:picChg>
        <pc:picChg chg="add mod">
          <ac:chgData name="registrar dypcet" userId="ee2b0e13-7dca-4153-9a56-b896e62e4007" providerId="ADAL" clId="{62DBDCA1-8DC3-465D-8DF4-386040E2B8A0}" dt="2022-09-13T08:10:37.860" v="615"/>
          <ac:picMkLst>
            <pc:docMk/>
            <pc:sldMk cId="2331902795" sldId="1833"/>
            <ac:picMk id="6" creationId="{55585874-9B3B-4CCA-B464-B032AD3A6A37}"/>
          </ac:picMkLst>
        </pc:picChg>
        <pc:picChg chg="add mod">
          <ac:chgData name="registrar dypcet" userId="ee2b0e13-7dca-4153-9a56-b896e62e4007" providerId="ADAL" clId="{62DBDCA1-8DC3-465D-8DF4-386040E2B8A0}" dt="2022-09-13T08:10:37.860" v="615"/>
          <ac:picMkLst>
            <pc:docMk/>
            <pc:sldMk cId="2331902795" sldId="1833"/>
            <ac:picMk id="8" creationId="{4AB2C111-A8E1-4901-8737-5B63B7C0E2D0}"/>
          </ac:picMkLst>
        </pc:picChg>
        <pc:picChg chg="add mod">
          <ac:chgData name="registrar dypcet" userId="ee2b0e13-7dca-4153-9a56-b896e62e4007" providerId="ADAL" clId="{62DBDCA1-8DC3-465D-8DF4-386040E2B8A0}" dt="2022-09-13T08:10:37.860" v="615"/>
          <ac:picMkLst>
            <pc:docMk/>
            <pc:sldMk cId="2331902795" sldId="1833"/>
            <ac:picMk id="10" creationId="{C79B4D19-007D-44D4-B016-754F555329AC}"/>
          </ac:picMkLst>
        </pc:picChg>
        <pc:picChg chg="add mod">
          <ac:chgData name="registrar dypcet" userId="ee2b0e13-7dca-4153-9a56-b896e62e4007" providerId="ADAL" clId="{62DBDCA1-8DC3-465D-8DF4-386040E2B8A0}" dt="2022-09-13T08:10:37.860" v="615"/>
          <ac:picMkLst>
            <pc:docMk/>
            <pc:sldMk cId="2331902795" sldId="1833"/>
            <ac:picMk id="12" creationId="{3459A73A-1986-4613-8821-8840E1309468}"/>
          </ac:picMkLst>
        </pc:picChg>
        <pc:picChg chg="add del mod">
          <ac:chgData name="registrar dypcet" userId="ee2b0e13-7dca-4153-9a56-b896e62e4007" providerId="ADAL" clId="{62DBDCA1-8DC3-465D-8DF4-386040E2B8A0}" dt="2022-09-13T08:14:20.188" v="625" actId="478"/>
          <ac:picMkLst>
            <pc:docMk/>
            <pc:sldMk cId="2331902795" sldId="1833"/>
            <ac:picMk id="14" creationId="{66B64A56-C73B-4251-9E14-4C9117A21748}"/>
          </ac:picMkLst>
        </pc:picChg>
      </pc:sldChg>
      <pc:sldChg chg="add del">
        <pc:chgData name="registrar dypcet" userId="ee2b0e13-7dca-4153-9a56-b896e62e4007" providerId="ADAL" clId="{62DBDCA1-8DC3-465D-8DF4-386040E2B8A0}" dt="2022-09-13T08:06:54.511" v="610" actId="2696"/>
        <pc:sldMkLst>
          <pc:docMk/>
          <pc:sldMk cId="2664920548" sldId="1833"/>
        </pc:sldMkLst>
      </pc:sldChg>
      <pc:sldChg chg="add del">
        <pc:chgData name="registrar dypcet" userId="ee2b0e13-7dca-4153-9a56-b896e62e4007" providerId="ADAL" clId="{62DBDCA1-8DC3-465D-8DF4-386040E2B8A0}" dt="2022-09-13T08:14:29.052" v="626" actId="2696"/>
        <pc:sldMkLst>
          <pc:docMk/>
          <pc:sldMk cId="3982480838" sldId="1834"/>
        </pc:sldMkLst>
      </pc:sldChg>
      <pc:sldChg chg="add del">
        <pc:chgData name="registrar dypcet" userId="ee2b0e13-7dca-4153-9a56-b896e62e4007" providerId="ADAL" clId="{62DBDCA1-8DC3-465D-8DF4-386040E2B8A0}" dt="2022-09-13T08:14:29.706" v="627" actId="2696"/>
        <pc:sldMkLst>
          <pc:docMk/>
          <pc:sldMk cId="2571526796" sldId="1835"/>
        </pc:sldMkLst>
      </pc:sldChg>
      <pc:sldChg chg="add del">
        <pc:chgData name="registrar dypcet" userId="ee2b0e13-7dca-4153-9a56-b896e62e4007" providerId="ADAL" clId="{62DBDCA1-8DC3-465D-8DF4-386040E2B8A0}" dt="2022-09-13T08:14:30.267" v="628" actId="2696"/>
        <pc:sldMkLst>
          <pc:docMk/>
          <pc:sldMk cId="2196533229" sldId="1836"/>
        </pc:sldMkLst>
      </pc:sldChg>
      <pc:sldChg chg="add del">
        <pc:chgData name="registrar dypcet" userId="ee2b0e13-7dca-4153-9a56-b896e62e4007" providerId="ADAL" clId="{62DBDCA1-8DC3-465D-8DF4-386040E2B8A0}" dt="2022-09-13T08:14:31.395" v="629" actId="2696"/>
        <pc:sldMkLst>
          <pc:docMk/>
          <pc:sldMk cId="1505804130" sldId="1837"/>
        </pc:sldMkLst>
      </pc:sldChg>
      <pc:sldChg chg="delSp modSp add del">
        <pc:chgData name="registrar dypcet" userId="ee2b0e13-7dca-4153-9a56-b896e62e4007" providerId="ADAL" clId="{62DBDCA1-8DC3-465D-8DF4-386040E2B8A0}" dt="2022-09-13T08:21:18.140" v="712" actId="2696"/>
        <pc:sldMkLst>
          <pc:docMk/>
          <pc:sldMk cId="652447592" sldId="1838"/>
        </pc:sldMkLst>
        <pc:picChg chg="mod modCrop">
          <ac:chgData name="registrar dypcet" userId="ee2b0e13-7dca-4153-9a56-b896e62e4007" providerId="ADAL" clId="{62DBDCA1-8DC3-465D-8DF4-386040E2B8A0}" dt="2022-09-13T08:21:16.382" v="711" actId="1076"/>
          <ac:picMkLst>
            <pc:docMk/>
            <pc:sldMk cId="652447592" sldId="1838"/>
            <ac:picMk id="4" creationId="{D41EC063-8264-433E-9833-C5DC9CF335F5}"/>
          </ac:picMkLst>
        </pc:picChg>
        <pc:picChg chg="del mod modCrop">
          <ac:chgData name="registrar dypcet" userId="ee2b0e13-7dca-4153-9a56-b896e62e4007" providerId="ADAL" clId="{62DBDCA1-8DC3-465D-8DF4-386040E2B8A0}" dt="2022-09-13T08:19:46.200" v="702"/>
          <ac:picMkLst>
            <pc:docMk/>
            <pc:sldMk cId="652447592" sldId="1838"/>
            <ac:picMk id="6" creationId="{55585874-9B3B-4CCA-B464-B032AD3A6A37}"/>
          </ac:picMkLst>
        </pc:picChg>
        <pc:picChg chg="del mod modCrop">
          <ac:chgData name="registrar dypcet" userId="ee2b0e13-7dca-4153-9a56-b896e62e4007" providerId="ADAL" clId="{62DBDCA1-8DC3-465D-8DF4-386040E2B8A0}" dt="2022-09-13T08:18:50.904" v="684"/>
          <ac:picMkLst>
            <pc:docMk/>
            <pc:sldMk cId="652447592" sldId="1838"/>
            <ac:picMk id="8" creationId="{4AB2C111-A8E1-4901-8737-5B63B7C0E2D0}"/>
          </ac:picMkLst>
        </pc:picChg>
        <pc:picChg chg="del mod modCrop">
          <ac:chgData name="registrar dypcet" userId="ee2b0e13-7dca-4153-9a56-b896e62e4007" providerId="ADAL" clId="{62DBDCA1-8DC3-465D-8DF4-386040E2B8A0}" dt="2022-09-13T08:17:32.217" v="655"/>
          <ac:picMkLst>
            <pc:docMk/>
            <pc:sldMk cId="652447592" sldId="1838"/>
            <ac:picMk id="10" creationId="{C79B4D19-007D-44D4-B016-754F555329AC}"/>
          </ac:picMkLst>
        </pc:picChg>
        <pc:picChg chg="del mod modCrop">
          <ac:chgData name="registrar dypcet" userId="ee2b0e13-7dca-4153-9a56-b896e62e4007" providerId="ADAL" clId="{62DBDCA1-8DC3-465D-8DF4-386040E2B8A0}" dt="2022-09-13T08:15:49.385" v="641"/>
          <ac:picMkLst>
            <pc:docMk/>
            <pc:sldMk cId="652447592" sldId="1838"/>
            <ac:picMk id="12" creationId="{3459A73A-1986-4613-8821-8840E1309468}"/>
          </ac:picMkLst>
        </pc:picChg>
        <pc:picChg chg="del">
          <ac:chgData name="registrar dypcet" userId="ee2b0e13-7dca-4153-9a56-b896e62e4007" providerId="ADAL" clId="{62DBDCA1-8DC3-465D-8DF4-386040E2B8A0}" dt="2022-09-13T08:14:38.408" v="631"/>
          <ac:picMkLst>
            <pc:docMk/>
            <pc:sldMk cId="652447592" sldId="1838"/>
            <ac:picMk id="14" creationId="{66B64A56-C73B-4251-9E14-4C9117A21748}"/>
          </ac:picMkLst>
        </pc:picChg>
      </pc:sldChg>
      <pc:sldChg chg="delSp modSp add">
        <pc:chgData name="registrar dypcet" userId="ee2b0e13-7dca-4153-9a56-b896e62e4007" providerId="ADAL" clId="{62DBDCA1-8DC3-465D-8DF4-386040E2B8A0}" dt="2022-09-13T08:22:11.046" v="722" actId="478"/>
        <pc:sldMkLst>
          <pc:docMk/>
          <pc:sldMk cId="3481054891" sldId="1838"/>
        </pc:sldMkLst>
        <pc:spChg chg="del">
          <ac:chgData name="registrar dypcet" userId="ee2b0e13-7dca-4153-9a56-b896e62e4007" providerId="ADAL" clId="{62DBDCA1-8DC3-465D-8DF4-386040E2B8A0}" dt="2022-09-13T08:22:11.046" v="722" actId="478"/>
          <ac:spMkLst>
            <pc:docMk/>
            <pc:sldMk cId="3481054891" sldId="1838"/>
            <ac:spMk id="2" creationId="{F695CEB3-6B77-4DA7-B7FE-64E26CBB9E8D}"/>
          </ac:spMkLst>
        </pc:spChg>
        <pc:picChg chg="mod modCrop">
          <ac:chgData name="registrar dypcet" userId="ee2b0e13-7dca-4153-9a56-b896e62e4007" providerId="ADAL" clId="{62DBDCA1-8DC3-465D-8DF4-386040E2B8A0}" dt="2022-09-13T08:22:08.611" v="721" actId="1076"/>
          <ac:picMkLst>
            <pc:docMk/>
            <pc:sldMk cId="3481054891" sldId="1838"/>
            <ac:picMk id="4" creationId="{D41EC063-8264-433E-9833-C5DC9CF335F5}"/>
          </ac:picMkLst>
        </pc:picChg>
      </pc:sldChg>
      <pc:sldChg chg="addSp delSp modSp add">
        <pc:chgData name="registrar dypcet" userId="ee2b0e13-7dca-4153-9a56-b896e62e4007" providerId="ADAL" clId="{62DBDCA1-8DC3-465D-8DF4-386040E2B8A0}" dt="2022-09-13T08:16:23.504" v="649" actId="14100"/>
        <pc:sldMkLst>
          <pc:docMk/>
          <pc:sldMk cId="2944406616" sldId="1839"/>
        </pc:sldMkLst>
        <pc:spChg chg="del">
          <ac:chgData name="registrar dypcet" userId="ee2b0e13-7dca-4153-9a56-b896e62e4007" providerId="ADAL" clId="{62DBDCA1-8DC3-465D-8DF4-386040E2B8A0}" dt="2022-09-13T08:15:21.764" v="636" actId="478"/>
          <ac:spMkLst>
            <pc:docMk/>
            <pc:sldMk cId="2944406616" sldId="1839"/>
            <ac:spMk id="3" creationId="{0327BAFB-CD1E-00B4-5DB0-B930C875AA22}"/>
          </ac:spMkLst>
        </pc:spChg>
        <pc:spChg chg="del">
          <ac:chgData name="registrar dypcet" userId="ee2b0e13-7dca-4153-9a56-b896e62e4007" providerId="ADAL" clId="{62DBDCA1-8DC3-465D-8DF4-386040E2B8A0}" dt="2022-09-13T08:15:25.109" v="637" actId="478"/>
          <ac:spMkLst>
            <pc:docMk/>
            <pc:sldMk cId="2944406616" sldId="1839"/>
            <ac:spMk id="4" creationId="{3CCEA952-67FD-AC97-34D0-27F677D9C26A}"/>
          </ac:spMkLst>
        </pc:spChg>
        <pc:spChg chg="del">
          <ac:chgData name="registrar dypcet" userId="ee2b0e13-7dca-4153-9a56-b896e62e4007" providerId="ADAL" clId="{62DBDCA1-8DC3-465D-8DF4-386040E2B8A0}" dt="2022-09-13T08:15:30.731" v="638" actId="478"/>
          <ac:spMkLst>
            <pc:docMk/>
            <pc:sldMk cId="2944406616" sldId="1839"/>
            <ac:spMk id="5" creationId="{F546502A-3BAA-5FB2-39BC-3D44B908B845}"/>
          </ac:spMkLst>
        </pc:spChg>
        <pc:spChg chg="del">
          <ac:chgData name="registrar dypcet" userId="ee2b0e13-7dca-4153-9a56-b896e62e4007" providerId="ADAL" clId="{62DBDCA1-8DC3-465D-8DF4-386040E2B8A0}" dt="2022-09-13T08:15:25.109" v="637" actId="478"/>
          <ac:spMkLst>
            <pc:docMk/>
            <pc:sldMk cId="2944406616" sldId="1839"/>
            <ac:spMk id="11" creationId="{2DBDADA8-CFA2-47BE-6BFF-AAEACE7D8857}"/>
          </ac:spMkLst>
        </pc:spChg>
        <pc:spChg chg="del">
          <ac:chgData name="registrar dypcet" userId="ee2b0e13-7dca-4153-9a56-b896e62e4007" providerId="ADAL" clId="{62DBDCA1-8DC3-465D-8DF4-386040E2B8A0}" dt="2022-09-13T08:15:33.869" v="639" actId="478"/>
          <ac:spMkLst>
            <pc:docMk/>
            <pc:sldMk cId="2944406616" sldId="1839"/>
            <ac:spMk id="27" creationId="{F4C36FBC-7E84-2E27-E430-E4D0C0DB3317}"/>
          </ac:spMkLst>
        </pc:spChg>
        <pc:spChg chg="add">
          <ac:chgData name="registrar dypcet" userId="ee2b0e13-7dca-4153-9a56-b896e62e4007" providerId="ADAL" clId="{62DBDCA1-8DC3-465D-8DF4-386040E2B8A0}" dt="2022-09-13T08:16:16.886" v="648"/>
          <ac:spMkLst>
            <pc:docMk/>
            <pc:sldMk cId="2944406616" sldId="1839"/>
            <ac:spMk id="29" creationId="{79710BE8-68CC-4B61-949B-067DD0386ED9}"/>
          </ac:spMkLst>
        </pc:spChg>
        <pc:picChg chg="del">
          <ac:chgData name="registrar dypcet" userId="ee2b0e13-7dca-4153-9a56-b896e62e4007" providerId="ADAL" clId="{62DBDCA1-8DC3-465D-8DF4-386040E2B8A0}" dt="2022-09-13T08:15:25.109" v="637" actId="478"/>
          <ac:picMkLst>
            <pc:docMk/>
            <pc:sldMk cId="2944406616" sldId="1839"/>
            <ac:picMk id="7" creationId="{3D2DFBCA-0E13-31A2-FB07-2050C614D1E4}"/>
          </ac:picMkLst>
        </pc:picChg>
        <pc:picChg chg="del">
          <ac:chgData name="registrar dypcet" userId="ee2b0e13-7dca-4153-9a56-b896e62e4007" providerId="ADAL" clId="{62DBDCA1-8DC3-465D-8DF4-386040E2B8A0}" dt="2022-09-13T08:15:25.109" v="637" actId="478"/>
          <ac:picMkLst>
            <pc:docMk/>
            <pc:sldMk cId="2944406616" sldId="1839"/>
            <ac:picMk id="8" creationId="{65BD3FD8-D048-9193-F375-65AF6CAE07EA}"/>
          </ac:picMkLst>
        </pc:picChg>
        <pc:picChg chg="del">
          <ac:chgData name="registrar dypcet" userId="ee2b0e13-7dca-4153-9a56-b896e62e4007" providerId="ADAL" clId="{62DBDCA1-8DC3-465D-8DF4-386040E2B8A0}" dt="2022-09-13T08:15:25.109" v="637" actId="478"/>
          <ac:picMkLst>
            <pc:docMk/>
            <pc:sldMk cId="2944406616" sldId="1839"/>
            <ac:picMk id="9" creationId="{8C22DF3A-1EB0-8F97-8CBD-3FC6B1B11DBD}"/>
          </ac:picMkLst>
        </pc:picChg>
        <pc:picChg chg="del">
          <ac:chgData name="registrar dypcet" userId="ee2b0e13-7dca-4153-9a56-b896e62e4007" providerId="ADAL" clId="{62DBDCA1-8DC3-465D-8DF4-386040E2B8A0}" dt="2022-09-13T08:15:25.109" v="637" actId="478"/>
          <ac:picMkLst>
            <pc:docMk/>
            <pc:sldMk cId="2944406616" sldId="1839"/>
            <ac:picMk id="12" creationId="{6835E830-C605-81C5-2C5C-696A5CB7AE1A}"/>
          </ac:picMkLst>
        </pc:picChg>
        <pc:picChg chg="del">
          <ac:chgData name="registrar dypcet" userId="ee2b0e13-7dca-4153-9a56-b896e62e4007" providerId="ADAL" clId="{62DBDCA1-8DC3-465D-8DF4-386040E2B8A0}" dt="2022-09-13T08:15:25.109" v="637" actId="478"/>
          <ac:picMkLst>
            <pc:docMk/>
            <pc:sldMk cId="2944406616" sldId="1839"/>
            <ac:picMk id="13" creationId="{A2C77BA6-4540-2119-C526-6C87226BD389}"/>
          </ac:picMkLst>
        </pc:picChg>
        <pc:picChg chg="del">
          <ac:chgData name="registrar dypcet" userId="ee2b0e13-7dca-4153-9a56-b896e62e4007" providerId="ADAL" clId="{62DBDCA1-8DC3-465D-8DF4-386040E2B8A0}" dt="2022-09-13T08:15:25.109" v="637" actId="478"/>
          <ac:picMkLst>
            <pc:docMk/>
            <pc:sldMk cId="2944406616" sldId="1839"/>
            <ac:picMk id="14" creationId="{07693065-DFF4-4C37-2591-9B1C264C79AC}"/>
          </ac:picMkLst>
        </pc:picChg>
        <pc:picChg chg="del">
          <ac:chgData name="registrar dypcet" userId="ee2b0e13-7dca-4153-9a56-b896e62e4007" providerId="ADAL" clId="{62DBDCA1-8DC3-465D-8DF4-386040E2B8A0}" dt="2022-09-13T08:15:25.109" v="637" actId="478"/>
          <ac:picMkLst>
            <pc:docMk/>
            <pc:sldMk cId="2944406616" sldId="1839"/>
            <ac:picMk id="15" creationId="{5425F20F-5FE7-FCB5-03BB-D0819B006CA0}"/>
          </ac:picMkLst>
        </pc:picChg>
        <pc:picChg chg="del">
          <ac:chgData name="registrar dypcet" userId="ee2b0e13-7dca-4153-9a56-b896e62e4007" providerId="ADAL" clId="{62DBDCA1-8DC3-465D-8DF4-386040E2B8A0}" dt="2022-09-13T08:15:25.109" v="637" actId="478"/>
          <ac:picMkLst>
            <pc:docMk/>
            <pc:sldMk cId="2944406616" sldId="1839"/>
            <ac:picMk id="16" creationId="{864CC889-5139-55AB-5435-2FC0696914A3}"/>
          </ac:picMkLst>
        </pc:picChg>
        <pc:picChg chg="del">
          <ac:chgData name="registrar dypcet" userId="ee2b0e13-7dca-4153-9a56-b896e62e4007" providerId="ADAL" clId="{62DBDCA1-8DC3-465D-8DF4-386040E2B8A0}" dt="2022-09-13T08:15:25.109" v="637" actId="478"/>
          <ac:picMkLst>
            <pc:docMk/>
            <pc:sldMk cId="2944406616" sldId="1839"/>
            <ac:picMk id="17" creationId="{5F06CFDA-C8DD-8463-5CC1-CF1822059867}"/>
          </ac:picMkLst>
        </pc:picChg>
        <pc:picChg chg="del">
          <ac:chgData name="registrar dypcet" userId="ee2b0e13-7dca-4153-9a56-b896e62e4007" providerId="ADAL" clId="{62DBDCA1-8DC3-465D-8DF4-386040E2B8A0}" dt="2022-09-13T08:15:25.109" v="637" actId="478"/>
          <ac:picMkLst>
            <pc:docMk/>
            <pc:sldMk cId="2944406616" sldId="1839"/>
            <ac:picMk id="18" creationId="{8FD7293F-8652-17E7-E343-F566B070253D}"/>
          </ac:picMkLst>
        </pc:picChg>
        <pc:picChg chg="add mod">
          <ac:chgData name="registrar dypcet" userId="ee2b0e13-7dca-4153-9a56-b896e62e4007" providerId="ADAL" clId="{62DBDCA1-8DC3-465D-8DF4-386040E2B8A0}" dt="2022-09-13T08:16:23.504" v="649" actId="14100"/>
          <ac:picMkLst>
            <pc:docMk/>
            <pc:sldMk cId="2944406616" sldId="1839"/>
            <ac:picMk id="28" creationId="{C3FF75D9-B900-4471-8728-48802A56D742}"/>
          </ac:picMkLst>
        </pc:picChg>
        <pc:cxnChg chg="del">
          <ac:chgData name="registrar dypcet" userId="ee2b0e13-7dca-4153-9a56-b896e62e4007" providerId="ADAL" clId="{62DBDCA1-8DC3-465D-8DF4-386040E2B8A0}" dt="2022-09-13T08:15:25.109" v="637" actId="478"/>
          <ac:cxnSpMkLst>
            <pc:docMk/>
            <pc:sldMk cId="2944406616" sldId="1839"/>
            <ac:cxnSpMk id="19" creationId="{2EEF44DE-B7A8-6905-4AAA-E8EBB4B01232}"/>
          </ac:cxnSpMkLst>
        </pc:cxnChg>
        <pc:cxnChg chg="del">
          <ac:chgData name="registrar dypcet" userId="ee2b0e13-7dca-4153-9a56-b896e62e4007" providerId="ADAL" clId="{62DBDCA1-8DC3-465D-8DF4-386040E2B8A0}" dt="2022-09-13T08:15:25.109" v="637" actId="478"/>
          <ac:cxnSpMkLst>
            <pc:docMk/>
            <pc:sldMk cId="2944406616" sldId="1839"/>
            <ac:cxnSpMk id="20" creationId="{1045487C-87F1-E36E-62F6-AB39B55173CE}"/>
          </ac:cxnSpMkLst>
        </pc:cxnChg>
        <pc:cxnChg chg="del">
          <ac:chgData name="registrar dypcet" userId="ee2b0e13-7dca-4153-9a56-b896e62e4007" providerId="ADAL" clId="{62DBDCA1-8DC3-465D-8DF4-386040E2B8A0}" dt="2022-09-13T08:15:25.109" v="637" actId="478"/>
          <ac:cxnSpMkLst>
            <pc:docMk/>
            <pc:sldMk cId="2944406616" sldId="1839"/>
            <ac:cxnSpMk id="21" creationId="{F49E88E1-37BB-22F6-0555-AB68825CDDE9}"/>
          </ac:cxnSpMkLst>
        </pc:cxnChg>
        <pc:cxnChg chg="del">
          <ac:chgData name="registrar dypcet" userId="ee2b0e13-7dca-4153-9a56-b896e62e4007" providerId="ADAL" clId="{62DBDCA1-8DC3-465D-8DF4-386040E2B8A0}" dt="2022-09-13T08:15:25.109" v="637" actId="478"/>
          <ac:cxnSpMkLst>
            <pc:docMk/>
            <pc:sldMk cId="2944406616" sldId="1839"/>
            <ac:cxnSpMk id="22" creationId="{A81388E8-FA71-F226-F4A8-5C999D550024}"/>
          </ac:cxnSpMkLst>
        </pc:cxnChg>
        <pc:cxnChg chg="del">
          <ac:chgData name="registrar dypcet" userId="ee2b0e13-7dca-4153-9a56-b896e62e4007" providerId="ADAL" clId="{62DBDCA1-8DC3-465D-8DF4-386040E2B8A0}" dt="2022-09-13T08:15:25.109" v="637" actId="478"/>
          <ac:cxnSpMkLst>
            <pc:docMk/>
            <pc:sldMk cId="2944406616" sldId="1839"/>
            <ac:cxnSpMk id="23" creationId="{35072896-46A0-B529-635E-126A11C0DA40}"/>
          </ac:cxnSpMkLst>
        </pc:cxnChg>
        <pc:cxnChg chg="del">
          <ac:chgData name="registrar dypcet" userId="ee2b0e13-7dca-4153-9a56-b896e62e4007" providerId="ADAL" clId="{62DBDCA1-8DC3-465D-8DF4-386040E2B8A0}" dt="2022-09-13T08:15:25.109" v="637" actId="478"/>
          <ac:cxnSpMkLst>
            <pc:docMk/>
            <pc:sldMk cId="2944406616" sldId="1839"/>
            <ac:cxnSpMk id="24" creationId="{53C917C7-8D57-1337-4CCD-39363E471DE9}"/>
          </ac:cxnSpMkLst>
        </pc:cxnChg>
        <pc:cxnChg chg="del">
          <ac:chgData name="registrar dypcet" userId="ee2b0e13-7dca-4153-9a56-b896e62e4007" providerId="ADAL" clId="{62DBDCA1-8DC3-465D-8DF4-386040E2B8A0}" dt="2022-09-13T08:15:25.109" v="637" actId="478"/>
          <ac:cxnSpMkLst>
            <pc:docMk/>
            <pc:sldMk cId="2944406616" sldId="1839"/>
            <ac:cxnSpMk id="25" creationId="{1518818C-BEDB-406B-93AD-715D1F92F073}"/>
          </ac:cxnSpMkLst>
        </pc:cxnChg>
        <pc:cxnChg chg="del">
          <ac:chgData name="registrar dypcet" userId="ee2b0e13-7dca-4153-9a56-b896e62e4007" providerId="ADAL" clId="{62DBDCA1-8DC3-465D-8DF4-386040E2B8A0}" dt="2022-09-13T08:15:25.109" v="637" actId="478"/>
          <ac:cxnSpMkLst>
            <pc:docMk/>
            <pc:sldMk cId="2944406616" sldId="1839"/>
            <ac:cxnSpMk id="26" creationId="{E5C6C700-E3C3-482F-61DD-386C595273C4}"/>
          </ac:cxnSpMkLst>
        </pc:cxnChg>
      </pc:sldChg>
      <pc:sldChg chg="addSp delSp modSp add">
        <pc:chgData name="registrar dypcet" userId="ee2b0e13-7dca-4153-9a56-b896e62e4007" providerId="ADAL" clId="{62DBDCA1-8DC3-465D-8DF4-386040E2B8A0}" dt="2022-09-14T06:29:25.865" v="1079" actId="14100"/>
        <pc:sldMkLst>
          <pc:docMk/>
          <pc:sldMk cId="3319237668" sldId="1840"/>
        </pc:sldMkLst>
        <pc:spChg chg="mod">
          <ac:chgData name="registrar dypcet" userId="ee2b0e13-7dca-4153-9a56-b896e62e4007" providerId="ADAL" clId="{62DBDCA1-8DC3-465D-8DF4-386040E2B8A0}" dt="2022-09-13T08:17:56.949" v="673" actId="20577"/>
          <ac:spMkLst>
            <pc:docMk/>
            <pc:sldMk cId="3319237668" sldId="1840"/>
            <ac:spMk id="49" creationId="{00000000-0000-0000-0000-000000000000}"/>
          </ac:spMkLst>
        </pc:spChg>
        <pc:grpChg chg="mod">
          <ac:chgData name="registrar dypcet" userId="ee2b0e13-7dca-4153-9a56-b896e62e4007" providerId="ADAL" clId="{62DBDCA1-8DC3-465D-8DF4-386040E2B8A0}" dt="2022-09-14T06:29:25.865" v="1079" actId="14100"/>
          <ac:grpSpMkLst>
            <pc:docMk/>
            <pc:sldMk cId="3319237668" sldId="1840"/>
            <ac:grpSpMk id="8" creationId="{49581B2D-9C07-4A20-A0CA-F9FE2C9D12E8}"/>
          </ac:grpSpMkLst>
        </pc:grpChg>
        <pc:picChg chg="add mod modCrop">
          <ac:chgData name="registrar dypcet" userId="ee2b0e13-7dca-4153-9a56-b896e62e4007" providerId="ADAL" clId="{62DBDCA1-8DC3-465D-8DF4-386040E2B8A0}" dt="2022-09-13T08:18:21.256" v="680" actId="14100"/>
          <ac:picMkLst>
            <pc:docMk/>
            <pc:sldMk cId="3319237668" sldId="1840"/>
            <ac:picMk id="4" creationId="{E644D206-52B2-4665-B25E-11F31C351E48}"/>
          </ac:picMkLst>
        </pc:picChg>
        <pc:picChg chg="del">
          <ac:chgData name="registrar dypcet" userId="ee2b0e13-7dca-4153-9a56-b896e62e4007" providerId="ADAL" clId="{62DBDCA1-8DC3-465D-8DF4-386040E2B8A0}" dt="2022-09-13T08:17:19.949" v="653" actId="478"/>
          <ac:picMkLst>
            <pc:docMk/>
            <pc:sldMk cId="3319237668" sldId="1840"/>
            <ac:picMk id="5" creationId="{35ABCDD5-C6C8-450B-9B33-DEDD3114D495}"/>
          </ac:picMkLst>
        </pc:picChg>
      </pc:sldChg>
      <pc:sldChg chg="addSp delSp modSp add">
        <pc:chgData name="registrar dypcet" userId="ee2b0e13-7dca-4153-9a56-b896e62e4007" providerId="ADAL" clId="{62DBDCA1-8DC3-465D-8DF4-386040E2B8A0}" dt="2022-09-14T06:29:51.835" v="1081" actId="1076"/>
        <pc:sldMkLst>
          <pc:docMk/>
          <pc:sldMk cId="2125044301" sldId="1841"/>
        </pc:sldMkLst>
        <pc:spChg chg="mod">
          <ac:chgData name="registrar dypcet" userId="ee2b0e13-7dca-4153-9a56-b896e62e4007" providerId="ADAL" clId="{62DBDCA1-8DC3-465D-8DF4-386040E2B8A0}" dt="2022-09-14T06:29:51.835" v="1081" actId="1076"/>
          <ac:spMkLst>
            <pc:docMk/>
            <pc:sldMk cId="2125044301" sldId="1841"/>
            <ac:spMk id="49" creationId="{00000000-0000-0000-0000-000000000000}"/>
          </ac:spMkLst>
        </pc:spChg>
        <pc:picChg chg="add mod">
          <ac:chgData name="registrar dypcet" userId="ee2b0e13-7dca-4153-9a56-b896e62e4007" providerId="ADAL" clId="{62DBDCA1-8DC3-465D-8DF4-386040E2B8A0}" dt="2022-09-13T08:18:58.242" v="686" actId="1076"/>
          <ac:picMkLst>
            <pc:docMk/>
            <pc:sldMk cId="2125044301" sldId="1841"/>
            <ac:picMk id="4" creationId="{D9237AF7-A575-4E50-8AB9-545618E8EA69}"/>
          </ac:picMkLst>
        </pc:picChg>
        <pc:picChg chg="del">
          <ac:chgData name="registrar dypcet" userId="ee2b0e13-7dca-4153-9a56-b896e62e4007" providerId="ADAL" clId="{62DBDCA1-8DC3-465D-8DF4-386040E2B8A0}" dt="2022-09-13T08:18:35.173" v="681" actId="478"/>
          <ac:picMkLst>
            <pc:docMk/>
            <pc:sldMk cId="2125044301" sldId="1841"/>
            <ac:picMk id="5" creationId="{35ABCDD5-C6C8-450B-9B33-DEDD3114D495}"/>
          </ac:picMkLst>
        </pc:picChg>
      </pc:sldChg>
      <pc:sldChg chg="addSp delSp modSp add">
        <pc:chgData name="registrar dypcet" userId="ee2b0e13-7dca-4153-9a56-b896e62e4007" providerId="ADAL" clId="{62DBDCA1-8DC3-465D-8DF4-386040E2B8A0}" dt="2022-09-14T06:33:33.580" v="1091" actId="1076"/>
        <pc:sldMkLst>
          <pc:docMk/>
          <pc:sldMk cId="497715201" sldId="1842"/>
        </pc:sldMkLst>
        <pc:spChg chg="mod">
          <ac:chgData name="registrar dypcet" userId="ee2b0e13-7dca-4153-9a56-b896e62e4007" providerId="ADAL" clId="{62DBDCA1-8DC3-465D-8DF4-386040E2B8A0}" dt="2022-09-14T06:26:16.052" v="1076" actId="14100"/>
          <ac:spMkLst>
            <pc:docMk/>
            <pc:sldMk cId="497715201" sldId="1842"/>
            <ac:spMk id="12" creationId="{AF641CA7-ED5B-484E-EF18-22BD454E500B}"/>
          </ac:spMkLst>
        </pc:spChg>
        <pc:spChg chg="mod">
          <ac:chgData name="registrar dypcet" userId="ee2b0e13-7dca-4153-9a56-b896e62e4007" providerId="ADAL" clId="{62DBDCA1-8DC3-465D-8DF4-386040E2B8A0}" dt="2022-09-14T06:33:33.580" v="1091" actId="1076"/>
          <ac:spMkLst>
            <pc:docMk/>
            <pc:sldMk cId="497715201" sldId="1842"/>
            <ac:spMk id="15" creationId="{BD0CD1A8-A089-6AB2-AFCD-1D3685FF19F9}"/>
          </ac:spMkLst>
        </pc:spChg>
        <pc:spChg chg="mod">
          <ac:chgData name="registrar dypcet" userId="ee2b0e13-7dca-4153-9a56-b896e62e4007" providerId="ADAL" clId="{62DBDCA1-8DC3-465D-8DF4-386040E2B8A0}" dt="2022-09-14T06:17:41.335" v="1074" actId="20577"/>
          <ac:spMkLst>
            <pc:docMk/>
            <pc:sldMk cId="497715201" sldId="1842"/>
            <ac:spMk id="18" creationId="{321ACEE7-561F-EBBD-8411-FBFF9D7E81D0}"/>
          </ac:spMkLst>
        </pc:spChg>
        <pc:graphicFrameChg chg="add mod">
          <ac:chgData name="registrar dypcet" userId="ee2b0e13-7dca-4153-9a56-b896e62e4007" providerId="ADAL" clId="{62DBDCA1-8DC3-465D-8DF4-386040E2B8A0}" dt="2022-09-14T06:26:30.120" v="1077" actId="14100"/>
          <ac:graphicFrameMkLst>
            <pc:docMk/>
            <pc:sldMk cId="497715201" sldId="1842"/>
            <ac:graphicFrameMk id="2" creationId="{17D591DD-9949-4AB0-8D34-F2BC03198AB7}"/>
          </ac:graphicFrameMkLst>
        </pc:graphicFrameChg>
        <pc:picChg chg="add del">
          <ac:chgData name="registrar dypcet" userId="ee2b0e13-7dca-4153-9a56-b896e62e4007" providerId="ADAL" clId="{62DBDCA1-8DC3-465D-8DF4-386040E2B8A0}" dt="2022-09-13T08:20:43.909" v="705" actId="478"/>
          <ac:picMkLst>
            <pc:docMk/>
            <pc:sldMk cId="497715201" sldId="1842"/>
            <ac:picMk id="4" creationId="{B9BBF44A-516D-499B-A7A2-E43F13B7D8A4}"/>
          </ac:picMkLst>
        </pc:picChg>
        <pc:picChg chg="del">
          <ac:chgData name="registrar dypcet" userId="ee2b0e13-7dca-4153-9a56-b896e62e4007" providerId="ADAL" clId="{62DBDCA1-8DC3-465D-8DF4-386040E2B8A0}" dt="2022-09-13T08:19:50.005" v="703" actId="478"/>
          <ac:picMkLst>
            <pc:docMk/>
            <pc:sldMk cId="497715201" sldId="1842"/>
            <ac:picMk id="5" creationId="{35ABCDD5-C6C8-450B-9B33-DEDD3114D495}"/>
          </ac:picMkLst>
        </pc:picChg>
        <pc:cxnChg chg="mod">
          <ac:chgData name="registrar dypcet" userId="ee2b0e13-7dca-4153-9a56-b896e62e4007" providerId="ADAL" clId="{62DBDCA1-8DC3-465D-8DF4-386040E2B8A0}" dt="2022-09-14T06:33:30.266" v="1090" actId="1076"/>
          <ac:cxnSpMkLst>
            <pc:docMk/>
            <pc:sldMk cId="497715201" sldId="1842"/>
            <ac:cxnSpMk id="19" creationId="{A793DEFA-3C4E-C406-1A2E-9009ECAFD2D6}"/>
          </ac:cxnSpMkLst>
        </pc:cxnChg>
        <pc:cxnChg chg="mod">
          <ac:chgData name="registrar dypcet" userId="ee2b0e13-7dca-4153-9a56-b896e62e4007" providerId="ADAL" clId="{62DBDCA1-8DC3-465D-8DF4-386040E2B8A0}" dt="2022-09-14T06:33:27.142" v="1089" actId="1076"/>
          <ac:cxnSpMkLst>
            <pc:docMk/>
            <pc:sldMk cId="497715201" sldId="1842"/>
            <ac:cxnSpMk id="20" creationId="{A793DEFA-3C4E-C406-1A2E-9009ECAFD2D6}"/>
          </ac:cxnSpMkLst>
        </pc:cxnChg>
      </pc:sldChg>
      <pc:sldChg chg="add">
        <pc:chgData name="registrar dypcet" userId="ee2b0e13-7dca-4153-9a56-b896e62e4007" providerId="ADAL" clId="{62DBDCA1-8DC3-465D-8DF4-386040E2B8A0}" dt="2022-09-13T08:55:21.084" v="808"/>
        <pc:sldMkLst>
          <pc:docMk/>
          <pc:sldMk cId="2682891356" sldId="1843"/>
        </pc:sldMkLst>
      </pc:sldChg>
      <pc:sldMasterChg chg="delSldLayout">
        <pc:chgData name="registrar dypcet" userId="ee2b0e13-7dca-4153-9a56-b896e62e4007" providerId="ADAL" clId="{62DBDCA1-8DC3-465D-8DF4-386040E2B8A0}" dt="2022-09-13T08:02:28.072" v="600" actId="2696"/>
        <pc:sldMasterMkLst>
          <pc:docMk/>
          <pc:sldMasterMk cId="0" sldId="2147483648"/>
        </pc:sldMasterMkLst>
        <pc:sldLayoutChg chg="del">
          <pc:chgData name="registrar dypcet" userId="ee2b0e13-7dca-4153-9a56-b896e62e4007" providerId="ADAL" clId="{62DBDCA1-8DC3-465D-8DF4-386040E2B8A0}" dt="2022-09-13T08:02:28.072" v="600" actId="2696"/>
          <pc:sldLayoutMkLst>
            <pc:docMk/>
            <pc:sldMasterMk cId="0" sldId="2147483648"/>
            <pc:sldLayoutMk cId="4211169271" sldId="2147483766"/>
          </pc:sldLayoutMkLst>
        </pc:sldLayoutChg>
      </pc:sldMasterChg>
    </pc:docChg>
  </pc:docChgLst>
  <pc:docChgLst>
    <pc:chgData name="registrar dypcet" userId="ee2b0e13-7dca-4153-9a56-b896e62e4007" providerId="ADAL" clId="{314DC1D0-FB59-4167-A256-27F593D77145}"/>
    <pc:docChg chg="undo custSel addSld delSld">
      <pc:chgData name="registrar dypcet" userId="ee2b0e13-7dca-4153-9a56-b896e62e4007" providerId="ADAL" clId="{314DC1D0-FB59-4167-A256-27F593D77145}" dt="2023-02-13T09:30:08.019" v="2" actId="47"/>
      <pc:docMkLst>
        <pc:docMk/>
      </pc:docMkLst>
      <pc:sldChg chg="del">
        <pc:chgData name="registrar dypcet" userId="ee2b0e13-7dca-4153-9a56-b896e62e4007" providerId="ADAL" clId="{314DC1D0-FB59-4167-A256-27F593D77145}" dt="2023-02-13T09:29:53.443" v="0" actId="47"/>
        <pc:sldMkLst>
          <pc:docMk/>
          <pc:sldMk cId="3319237668" sldId="1840"/>
        </pc:sldMkLst>
      </pc:sldChg>
      <pc:sldChg chg="add del">
        <pc:chgData name="registrar dypcet" userId="ee2b0e13-7dca-4153-9a56-b896e62e4007" providerId="ADAL" clId="{314DC1D0-FB59-4167-A256-27F593D77145}" dt="2023-02-13T09:30:08.019" v="2" actId="47"/>
        <pc:sldMkLst>
          <pc:docMk/>
          <pc:sldMk cId="1634795852" sldId="18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876258-4E67-422A-8ACB-4A32102E7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90F1C-19E6-4D4A-97DE-EA2B716341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243AA-C28C-4386-BAF5-90715D80E831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23C16-01DA-402E-89B1-E99F01815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ABD24-79AF-4B74-8CF8-96B77FD1EA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BD051-EA48-4024-9648-F9DB607BC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2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8BF0E-D1F3-48CA-BED5-FAC63DCA0203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2428B-A62D-41C2-95A9-E65F1C2737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5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kobowens1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ilm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Jakob Owens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D218-181D-40DD-8560-A2423D34CE11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527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D1A60-637D-4CC7-BCD2-B6C37685F042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07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2428B-A62D-41C2-95A9-E65F1C2737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56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18142"/>
                </a:solidFill>
                <a:latin typeface="Gotham Medium" panose="02000603030000020004" pitchFamily="2" charset="0"/>
              </a:rPr>
              <a:t>Objectives –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sz="1200" dirty="0">
                <a:latin typeface="Gotham Medium" panose="02000603030000020004" pitchFamily="2" charset="0"/>
              </a:rPr>
              <a:t>Developing an Entrepreneurial Ecosystem through –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1200" dirty="0">
                <a:latin typeface="Gotham Medium" panose="02000603030000020004" pitchFamily="2" charset="0"/>
              </a:rPr>
              <a:t>Skilling / upskilling/ reskilling, Employment Enhancement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1200" dirty="0">
                <a:latin typeface="Gotham Medium" panose="02000603030000020004" pitchFamily="2" charset="0"/>
              </a:rPr>
              <a:t>Research &amp; Development, Innovation and Incubation,</a:t>
            </a:r>
            <a:r>
              <a:rPr lang="en-US" sz="1200" baseline="0" dirty="0">
                <a:latin typeface="Gotham Medium" panose="02000603030000020004" pitchFamily="2" charset="0"/>
              </a:rPr>
              <a:t> </a:t>
            </a:r>
            <a:r>
              <a:rPr lang="en-US" sz="1200" dirty="0">
                <a:latin typeface="Gotham Medium" panose="02000603030000020004" pitchFamily="2" charset="0"/>
              </a:rPr>
              <a:t>Consultancy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428B-A62D-41C2-95A9-E65F1C2737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1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451b6a2d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451b6a2d1_0_13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70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428B-A62D-41C2-95A9-E65F1C2737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3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06CC-3B1A-4BE9-93AE-9699E57E4EAE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38425-F5C8-4342-91B5-AEDDBE9A2970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60822-1080-42E0-B374-F732D905BFCA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635125" y="3380817"/>
            <a:ext cx="5788800" cy="11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47900" y="2734400"/>
            <a:ext cx="2718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Montserrat Light"/>
              <a:buNone/>
              <a:defRPr sz="9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Light"/>
              <a:buNone/>
              <a:defRPr sz="1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2002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284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5441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1027" y="4641952"/>
            <a:ext cx="8258496" cy="59808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7130819" y="1"/>
            <a:ext cx="2013180" cy="2603252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844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5441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295037" y="2835284"/>
            <a:ext cx="2013180" cy="2603252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6835784" y="2835285"/>
            <a:ext cx="2013180" cy="2603252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630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5441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337917" y="3215477"/>
            <a:ext cx="749597" cy="969307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688828" y="2840679"/>
            <a:ext cx="749597" cy="969307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819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65375" y="215441"/>
            <a:ext cx="6857169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295037" y="2835284"/>
            <a:ext cx="2013180" cy="2603252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732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5441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1027" y="4641952"/>
            <a:ext cx="8258496" cy="59808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7130819" y="1"/>
            <a:ext cx="2013180" cy="2603252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5" y="1207547"/>
            <a:ext cx="7194958" cy="1984497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0" y="1207548"/>
            <a:ext cx="1406726" cy="17924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0" y="3140974"/>
            <a:ext cx="1390123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4" y="3140974"/>
            <a:ext cx="1390123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95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5441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295037" y="2835284"/>
            <a:ext cx="2013180" cy="2603252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6835784" y="2835285"/>
            <a:ext cx="2013180" cy="2603252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47170" y="2585036"/>
            <a:ext cx="4023000" cy="159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67916" y="2585036"/>
            <a:ext cx="4023000" cy="159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47170" y="996500"/>
            <a:ext cx="4023000" cy="159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567916" y="996500"/>
            <a:ext cx="4023000" cy="159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0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00669" y="88085"/>
            <a:ext cx="8935829" cy="3890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2759"/>
            <a:ext cx="9144000" cy="53315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428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65375" y="215441"/>
            <a:ext cx="6857169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295037" y="2835284"/>
            <a:ext cx="2013180" cy="2603252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774670" y="1340639"/>
            <a:ext cx="1593000" cy="1571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839576" y="1340639"/>
            <a:ext cx="1593000" cy="1571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709765" y="1340639"/>
            <a:ext cx="1593000" cy="1571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2709765" y="2915756"/>
            <a:ext cx="1593000" cy="378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4774670" y="2915756"/>
            <a:ext cx="1593000" cy="378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6839576" y="2915756"/>
            <a:ext cx="1593000" cy="37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2709765" y="3295550"/>
            <a:ext cx="1593000" cy="1134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4774670" y="3295550"/>
            <a:ext cx="1593000" cy="1134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6839576" y="3295550"/>
            <a:ext cx="1593000" cy="1134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3317265" y="4224437"/>
            <a:ext cx="378000" cy="378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5382170" y="4224437"/>
            <a:ext cx="378000" cy="378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7447076" y="4224437"/>
            <a:ext cx="378000" cy="37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8258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B848A32-7D4C-4B71-B9E6-7192AA909683}"/>
              </a:ext>
            </a:extLst>
          </p:cNvPr>
          <p:cNvGrpSpPr/>
          <p:nvPr userDrawn="1"/>
        </p:nvGrpSpPr>
        <p:grpSpPr>
          <a:xfrm>
            <a:off x="964199" y="3398325"/>
            <a:ext cx="1373885" cy="1745175"/>
            <a:chOff x="1194997" y="4531100"/>
            <a:chExt cx="1391266" cy="2326900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B8AA02C-B6B0-4B35-89E0-87B97A43426A}"/>
                </a:ext>
              </a:extLst>
            </p:cNvPr>
            <p:cNvSpPr/>
            <p:nvPr userDrawn="1"/>
          </p:nvSpPr>
          <p:spPr>
            <a:xfrm flipH="1">
              <a:off x="1194997" y="4531100"/>
              <a:ext cx="1391266" cy="2326900"/>
            </a:xfrm>
            <a:prstGeom prst="parallelogram">
              <a:avLst>
                <a:gd name="adj" fmla="val 80803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0F73695-4F5E-4970-8CF3-C8172FE74F02}"/>
                </a:ext>
              </a:extLst>
            </p:cNvPr>
            <p:cNvSpPr/>
            <p:nvPr userDrawn="1"/>
          </p:nvSpPr>
          <p:spPr>
            <a:xfrm flipH="1">
              <a:off x="1435656" y="5606204"/>
              <a:ext cx="792473" cy="1251796"/>
            </a:xfrm>
            <a:prstGeom prst="parallelogram">
              <a:avLst>
                <a:gd name="adj" fmla="val 77385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4350A7-EFD9-4814-B86A-26643AF9EBD5}"/>
              </a:ext>
            </a:extLst>
          </p:cNvPr>
          <p:cNvGrpSpPr/>
          <p:nvPr userDrawn="1"/>
        </p:nvGrpSpPr>
        <p:grpSpPr>
          <a:xfrm>
            <a:off x="2667000" y="-95250"/>
            <a:ext cx="2964128" cy="3900734"/>
            <a:chOff x="3920151" y="-9053"/>
            <a:chExt cx="3215578" cy="4014975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71BCA314-9337-4A75-818B-76B0C0EED895}"/>
                </a:ext>
              </a:extLst>
            </p:cNvPr>
            <p:cNvSpPr/>
            <p:nvPr userDrawn="1"/>
          </p:nvSpPr>
          <p:spPr>
            <a:xfrm>
              <a:off x="3920151" y="-4763"/>
              <a:ext cx="2921235" cy="4010685"/>
            </a:xfrm>
            <a:prstGeom prst="parallelogram">
              <a:avLst>
                <a:gd name="adj" fmla="val 91201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FC648CB1-83CE-4452-A37D-C391A74635DC}"/>
                </a:ext>
              </a:extLst>
            </p:cNvPr>
            <p:cNvSpPr/>
            <p:nvPr userDrawn="1"/>
          </p:nvSpPr>
          <p:spPr>
            <a:xfrm>
              <a:off x="4959760" y="-9053"/>
              <a:ext cx="2175969" cy="3064477"/>
            </a:xfrm>
            <a:prstGeom prst="parallelogram">
              <a:avLst>
                <a:gd name="adj" fmla="val 9163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1D638CE8-AD20-4CB4-B6A3-210BB7201115}"/>
              </a:ext>
            </a:extLst>
          </p:cNvPr>
          <p:cNvGrpSpPr/>
          <p:nvPr userDrawn="1"/>
        </p:nvGrpSpPr>
        <p:grpSpPr>
          <a:xfrm rot="10800000" flipH="1" flipV="1">
            <a:off x="7125988" y="2558104"/>
            <a:ext cx="2018012" cy="2612555"/>
            <a:chOff x="5710110" y="861237"/>
            <a:chExt cx="2769391" cy="3585306"/>
          </a:xfrm>
        </p:grpSpPr>
        <p:sp>
          <p:nvSpPr>
            <p:cNvPr id="11" name="Isosceles Triangle 4">
              <a:extLst>
                <a:ext uri="{FF2B5EF4-FFF2-40B4-BE49-F238E27FC236}">
                  <a16:creationId xmlns:a16="http://schemas.microsoft.com/office/drawing/2014/main" id="{4401D16F-071F-48DF-B9E7-B14969668B30}"/>
                </a:ext>
              </a:extLst>
            </p:cNvPr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Isosceles Triangle 5">
              <a:extLst>
                <a:ext uri="{FF2B5EF4-FFF2-40B4-BE49-F238E27FC236}">
                  <a16:creationId xmlns:a16="http://schemas.microsoft.com/office/drawing/2014/main" id="{D167A15C-92B8-4066-873F-0711670DC70A}"/>
                </a:ext>
              </a:extLst>
            </p:cNvPr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Isosceles Triangle 6">
              <a:extLst>
                <a:ext uri="{FF2B5EF4-FFF2-40B4-BE49-F238E27FC236}">
                  <a16:creationId xmlns:a16="http://schemas.microsoft.com/office/drawing/2014/main" id="{E9FABD01-6038-40C2-AB88-2F53D5D2519B}"/>
                </a:ext>
              </a:extLst>
            </p:cNvPr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Isosceles Triangle 7">
              <a:extLst>
                <a:ext uri="{FF2B5EF4-FFF2-40B4-BE49-F238E27FC236}">
                  <a16:creationId xmlns:a16="http://schemas.microsoft.com/office/drawing/2014/main" id="{8FD28A03-2325-4BC7-9456-3B7B2A1849DF}"/>
                </a:ext>
              </a:extLst>
            </p:cNvPr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Isosceles Triangle 8">
              <a:extLst>
                <a:ext uri="{FF2B5EF4-FFF2-40B4-BE49-F238E27FC236}">
                  <a16:creationId xmlns:a16="http://schemas.microsoft.com/office/drawing/2014/main" id="{0B238841-B35E-4A6D-8711-0141841E43B0}"/>
                </a:ext>
              </a:extLst>
            </p:cNvPr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Isosceles Triangle 9">
              <a:extLst>
                <a:ext uri="{FF2B5EF4-FFF2-40B4-BE49-F238E27FC236}">
                  <a16:creationId xmlns:a16="http://schemas.microsoft.com/office/drawing/2014/main" id="{AA6769A0-D5A9-498C-AC0B-268E1CC7C2B0}"/>
                </a:ext>
              </a:extLst>
            </p:cNvPr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1B28F9E9-3E45-472A-BAE5-2D793E7B0095}"/>
                </a:ext>
              </a:extLst>
            </p:cNvPr>
            <p:cNvSpPr/>
            <p:nvPr userDrawn="1"/>
          </p:nvSpPr>
          <p:spPr>
            <a:xfrm rot="10800000">
              <a:off x="7798130" y="2053637"/>
              <a:ext cx="681371" cy="2392906"/>
            </a:xfrm>
            <a:custGeom>
              <a:avLst/>
              <a:gdLst>
                <a:gd name="connsiteX0" fmla="*/ 0 w 1342121"/>
                <a:gd name="connsiteY0" fmla="*/ 1157001 h 1157001"/>
                <a:gd name="connsiteX1" fmla="*/ 671061 w 1342121"/>
                <a:gd name="connsiteY1" fmla="*/ 0 h 1157001"/>
                <a:gd name="connsiteX2" fmla="*/ 1342121 w 1342121"/>
                <a:gd name="connsiteY2" fmla="*/ 1157001 h 1157001"/>
                <a:gd name="connsiteX3" fmla="*/ 0 w 1342121"/>
                <a:gd name="connsiteY3" fmla="*/ 1157001 h 1157001"/>
                <a:gd name="connsiteX0" fmla="*/ 0 w 1342121"/>
                <a:gd name="connsiteY0" fmla="*/ 2478806 h 2478806"/>
                <a:gd name="connsiteX1" fmla="*/ 145960 w 1342121"/>
                <a:gd name="connsiteY1" fmla="*/ 0 h 2478806"/>
                <a:gd name="connsiteX2" fmla="*/ 1342121 w 1342121"/>
                <a:gd name="connsiteY2" fmla="*/ 2478806 h 2478806"/>
                <a:gd name="connsiteX3" fmla="*/ 0 w 1342121"/>
                <a:gd name="connsiteY3" fmla="*/ 2478806 h 2478806"/>
                <a:gd name="connsiteX0" fmla="*/ 0 w 807966"/>
                <a:gd name="connsiteY0" fmla="*/ 2478806 h 2478806"/>
                <a:gd name="connsiteX1" fmla="*/ 145960 w 807966"/>
                <a:gd name="connsiteY1" fmla="*/ 0 h 2478806"/>
                <a:gd name="connsiteX2" fmla="*/ 807966 w 807966"/>
                <a:gd name="connsiteY2" fmla="*/ 1166053 h 2478806"/>
                <a:gd name="connsiteX3" fmla="*/ 0 w 807966"/>
                <a:gd name="connsiteY3" fmla="*/ 2478806 h 2478806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66053 h 2324897"/>
                <a:gd name="connsiteX3" fmla="*/ 7949 w 662006"/>
                <a:gd name="connsiteY3" fmla="*/ 2324897 h 2324897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75106 h 2324897"/>
                <a:gd name="connsiteX3" fmla="*/ 7949 w 662006"/>
                <a:gd name="connsiteY3" fmla="*/ 2324897 h 232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006" h="2324897">
                  <a:moveTo>
                    <a:pt x="7949" y="2324897"/>
                  </a:moveTo>
                  <a:cubicBezTo>
                    <a:pt x="5299" y="1549931"/>
                    <a:pt x="2650" y="774966"/>
                    <a:pt x="0" y="0"/>
                  </a:cubicBezTo>
                  <a:lnTo>
                    <a:pt x="662006" y="1175106"/>
                  </a:lnTo>
                  <a:lnTo>
                    <a:pt x="7949" y="2324897"/>
                  </a:ln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479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>
            <a:off x="0" y="1093500"/>
            <a:ext cx="4050000" cy="405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ight Triangle 9"/>
          <p:cNvSpPr/>
          <p:nvPr userDrawn="1"/>
        </p:nvSpPr>
        <p:spPr>
          <a:xfrm rot="10800000">
            <a:off x="5364000" y="1"/>
            <a:ext cx="3780000" cy="378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9879" y="404948"/>
            <a:ext cx="2565000" cy="2133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9879" y="2604540"/>
            <a:ext cx="4050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819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3799335" y="0"/>
            <a:ext cx="5344666" cy="51435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543088" y="1059582"/>
            <a:ext cx="5811992" cy="17821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543088" y="2924361"/>
            <a:ext cx="5811992" cy="17821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F8DF77-11B6-4B78-A281-02644EE5F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732" y="215441"/>
            <a:ext cx="8458812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762090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021051" y="978750"/>
            <a:ext cx="2538000" cy="3186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29051" y="1086750"/>
            <a:ext cx="2322000" cy="297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01987" y="0"/>
            <a:ext cx="16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958115" y="2983500"/>
            <a:ext cx="16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2227099C-49C9-496C-8AD6-ED885219FC8A}"/>
              </a:ext>
            </a:extLst>
          </p:cNvPr>
          <p:cNvGrpSpPr/>
          <p:nvPr userDrawn="1"/>
        </p:nvGrpSpPr>
        <p:grpSpPr>
          <a:xfrm>
            <a:off x="-909252" y="2956539"/>
            <a:ext cx="3353834" cy="2626647"/>
            <a:chOff x="-1212335" y="3942052"/>
            <a:chExt cx="4471778" cy="3502196"/>
          </a:xfrm>
        </p:grpSpPr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E4A62C8F-5104-4D18-A5E1-166308156408}"/>
                </a:ext>
              </a:extLst>
            </p:cNvPr>
            <p:cNvSpPr/>
            <p:nvPr userDrawn="1"/>
          </p:nvSpPr>
          <p:spPr>
            <a:xfrm rot="2700000">
              <a:off x="-1212335" y="3942052"/>
              <a:ext cx="2424670" cy="2424670"/>
            </a:xfrm>
            <a:custGeom>
              <a:avLst/>
              <a:gdLst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0 h 242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670" h="2424670">
                  <a:moveTo>
                    <a:pt x="0" y="0"/>
                  </a:moveTo>
                  <a:lnTo>
                    <a:pt x="2424670" y="0"/>
                  </a:lnTo>
                  <a:lnTo>
                    <a:pt x="2424670" y="242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35814EDE-F1F1-407C-96E3-66FAE0C7C18A}"/>
                </a:ext>
              </a:extLst>
            </p:cNvPr>
            <p:cNvGrpSpPr/>
            <p:nvPr userDrawn="1"/>
          </p:nvGrpSpPr>
          <p:grpSpPr>
            <a:xfrm>
              <a:off x="355907" y="4539344"/>
              <a:ext cx="2903536" cy="2904904"/>
              <a:chOff x="263078" y="5032130"/>
              <a:chExt cx="2289253" cy="2290332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66E05557-77A9-4BED-BEE6-6EEDA1A7A1DE}"/>
                  </a:ext>
                </a:extLst>
              </p:cNvPr>
              <p:cNvSpPr/>
              <p:nvPr userDrawn="1"/>
            </p:nvSpPr>
            <p:spPr>
              <a:xfrm rot="2700000">
                <a:off x="263078" y="6400213"/>
                <a:ext cx="922249" cy="922249"/>
              </a:xfrm>
              <a:custGeom>
                <a:avLst/>
                <a:gdLst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0 w 922249"/>
                  <a:gd name="connsiteY2" fmla="*/ 922249 h 922249"/>
                  <a:gd name="connsiteX3" fmla="*/ 0 w 922249"/>
                  <a:gd name="connsiteY3" fmla="*/ 0 h 92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2249" h="922249">
                    <a:moveTo>
                      <a:pt x="0" y="0"/>
                    </a:moveTo>
                    <a:lnTo>
                      <a:pt x="922249" y="0"/>
                    </a:lnTo>
                    <a:lnTo>
                      <a:pt x="0" y="9222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Rectangle 8">
                <a:extLst>
                  <a:ext uri="{FF2B5EF4-FFF2-40B4-BE49-F238E27FC236}">
                    <a16:creationId xmlns:a16="http://schemas.microsoft.com/office/drawing/2014/main" id="{2DDC342A-F0A1-4C39-9552-5BB730CFE773}"/>
                  </a:ext>
                </a:extLst>
              </p:cNvPr>
              <p:cNvSpPr/>
              <p:nvPr userDrawn="1"/>
            </p:nvSpPr>
            <p:spPr>
              <a:xfrm rot="2700000">
                <a:off x="946580" y="5716171"/>
                <a:ext cx="922249" cy="922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Rectangle 9">
                <a:extLst>
                  <a:ext uri="{FF2B5EF4-FFF2-40B4-BE49-F238E27FC236}">
                    <a16:creationId xmlns:a16="http://schemas.microsoft.com/office/drawing/2014/main" id="{22FE0042-0B40-4FF3-902A-BF18EC50DFB4}"/>
                  </a:ext>
                </a:extLst>
              </p:cNvPr>
              <p:cNvSpPr/>
              <p:nvPr userDrawn="1"/>
            </p:nvSpPr>
            <p:spPr>
              <a:xfrm rot="2700000">
                <a:off x="1630082" y="5032130"/>
                <a:ext cx="922249" cy="9222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94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406725" y="1364307"/>
            <a:ext cx="7194958" cy="1984497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364308"/>
            <a:ext cx="1406726" cy="179248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7211560" y="3297734"/>
            <a:ext cx="1390123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5678034" y="3297734"/>
            <a:ext cx="1390123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0100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31980" y="1"/>
            <a:ext cx="3116455" cy="5150644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0191" y="0"/>
            <a:ext cx="2916000" cy="2511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0191" y="2632500"/>
            <a:ext cx="2915488" cy="2511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77416EA-3BC7-46F5-BA01-2ED4ACAA9D61}"/>
              </a:ext>
            </a:extLst>
          </p:cNvPr>
          <p:cNvSpPr/>
          <p:nvPr userDrawn="1"/>
        </p:nvSpPr>
        <p:spPr>
          <a:xfrm>
            <a:off x="0" y="681540"/>
            <a:ext cx="540000" cy="1336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5679D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:a16="http://schemas.microsoft.com/office/drawing/2014/main" id="{44E1236C-AF9C-40BA-8D4B-A528CBD7F6E9}"/>
              </a:ext>
            </a:extLst>
          </p:cNvPr>
          <p:cNvSpPr/>
          <p:nvPr userDrawn="1"/>
        </p:nvSpPr>
        <p:spPr>
          <a:xfrm>
            <a:off x="3131840" y="3273828"/>
            <a:ext cx="720081" cy="1869672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id="{A7A58638-C86F-4317-BF5F-5F70F0939630}"/>
              </a:ext>
            </a:extLst>
          </p:cNvPr>
          <p:cNvSpPr/>
          <p:nvPr userDrawn="1"/>
        </p:nvSpPr>
        <p:spPr>
          <a:xfrm>
            <a:off x="2949724" y="3705876"/>
            <a:ext cx="476532" cy="1437624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741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CAE6CC-0777-410B-BE73-8A074C9199CF}"/>
              </a:ext>
            </a:extLst>
          </p:cNvPr>
          <p:cNvSpPr/>
          <p:nvPr userDrawn="1"/>
        </p:nvSpPr>
        <p:spPr>
          <a:xfrm>
            <a:off x="6072511" y="1"/>
            <a:ext cx="3071490" cy="51435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7AB863B-2D74-4A53-A2E3-274C4C5FB816}"/>
              </a:ext>
            </a:extLst>
          </p:cNvPr>
          <p:cNvSpPr/>
          <p:nvPr userDrawn="1"/>
        </p:nvSpPr>
        <p:spPr>
          <a:xfrm rot="16200000">
            <a:off x="2495778" y="1566768"/>
            <a:ext cx="5143500" cy="200996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FB581-D82A-4A07-BEDE-D963D08A73CA}"/>
              </a:ext>
            </a:extLst>
          </p:cNvPr>
          <p:cNvGrpSpPr/>
          <p:nvPr userDrawn="1"/>
        </p:nvGrpSpPr>
        <p:grpSpPr>
          <a:xfrm>
            <a:off x="4212772" y="0"/>
            <a:ext cx="4931228" cy="5143501"/>
            <a:chOff x="5617029" y="0"/>
            <a:chExt cx="6574971" cy="6858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7C9B50-0D09-46C8-85D1-5A89A7E84EE9}"/>
                </a:ext>
              </a:extLst>
            </p:cNvPr>
            <p:cNvSpPr/>
            <p:nvPr userDrawn="1"/>
          </p:nvSpPr>
          <p:spPr>
            <a:xfrm>
              <a:off x="8297363" y="1"/>
              <a:ext cx="389463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CD561B9-7D36-45DD-BD33-82B9A6F8DBD2}"/>
                </a:ext>
              </a:extLst>
            </p:cNvPr>
            <p:cNvSpPr/>
            <p:nvPr userDrawn="1"/>
          </p:nvSpPr>
          <p:spPr>
            <a:xfrm rot="16200000">
              <a:off x="3528005" y="2089024"/>
              <a:ext cx="6858000" cy="267995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3" name="Parallelogram 3">
            <a:extLst>
              <a:ext uri="{FF2B5EF4-FFF2-40B4-BE49-F238E27FC236}">
                <a16:creationId xmlns:a16="http://schemas.microsoft.com/office/drawing/2014/main" id="{011EAF74-627A-4689-B0B7-AB245EAA78D8}"/>
              </a:ext>
            </a:extLst>
          </p:cNvPr>
          <p:cNvSpPr/>
          <p:nvPr userDrawn="1"/>
        </p:nvSpPr>
        <p:spPr>
          <a:xfrm>
            <a:off x="0" y="407217"/>
            <a:ext cx="1293540" cy="2009915"/>
          </a:xfrm>
          <a:custGeom>
            <a:avLst/>
            <a:gdLst/>
            <a:ahLst/>
            <a:cxnLst/>
            <a:rect l="l" t="t" r="r" b="b"/>
            <a:pathLst>
              <a:path w="1293540" h="1944216">
                <a:moveTo>
                  <a:pt x="0" y="0"/>
                </a:moveTo>
                <a:lnTo>
                  <a:pt x="540405" y="0"/>
                </a:lnTo>
                <a:lnTo>
                  <a:pt x="611560" y="0"/>
                </a:lnTo>
                <a:lnTo>
                  <a:pt x="1293540" y="0"/>
                </a:lnTo>
                <a:lnTo>
                  <a:pt x="534507" y="1944216"/>
                </a:lnTo>
                <a:lnTo>
                  <a:pt x="0" y="1944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6223023" y="407217"/>
            <a:ext cx="2476516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364775" y="407217"/>
            <a:ext cx="2476516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506527" y="407217"/>
            <a:ext cx="2476516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281" y="407217"/>
            <a:ext cx="2476516" cy="2008069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100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568070" y="3496500"/>
            <a:ext cx="1728000" cy="164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408202" y="0"/>
            <a:ext cx="2214000" cy="164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68070" y="0"/>
            <a:ext cx="3575930" cy="164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405867" y="1768500"/>
            <a:ext cx="4050000" cy="337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16000" y="1748250"/>
            <a:ext cx="1728000" cy="164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9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727675" y="0"/>
            <a:ext cx="1728192" cy="164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5568070" y="1748250"/>
            <a:ext cx="1728192" cy="164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415808" y="3496500"/>
            <a:ext cx="1728192" cy="164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53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B9E4-6085-4598-A340-41186F09F10B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37F19E-C458-4BA3-A232-498C272DF661}"/>
              </a:ext>
            </a:extLst>
          </p:cNvPr>
          <p:cNvGrpSpPr/>
          <p:nvPr userDrawn="1"/>
        </p:nvGrpSpPr>
        <p:grpSpPr>
          <a:xfrm flipH="1">
            <a:off x="1287173" y="3619044"/>
            <a:ext cx="3313983" cy="1524456"/>
            <a:chOff x="7591933" y="4836187"/>
            <a:chExt cx="4418644" cy="2032608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9EF84E64-F77C-46EF-8785-1B8CF4C1A7F3}"/>
                </a:ext>
              </a:extLst>
            </p:cNvPr>
            <p:cNvSpPr/>
            <p:nvPr userDrawn="1"/>
          </p:nvSpPr>
          <p:spPr>
            <a:xfrm flipH="1">
              <a:off x="9266547" y="5209812"/>
              <a:ext cx="2744030" cy="1658983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08BF381B-A734-484A-B59B-DC3842694795}"/>
                </a:ext>
              </a:extLst>
            </p:cNvPr>
            <p:cNvSpPr/>
            <p:nvPr userDrawn="1"/>
          </p:nvSpPr>
          <p:spPr>
            <a:xfrm flipH="1">
              <a:off x="8716942" y="5895058"/>
              <a:ext cx="1889840" cy="973737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0F054B9A-EAB7-438B-BBDC-22DADD34FDE8}"/>
                </a:ext>
              </a:extLst>
            </p:cNvPr>
            <p:cNvSpPr/>
            <p:nvPr userDrawn="1"/>
          </p:nvSpPr>
          <p:spPr>
            <a:xfrm flipH="1">
              <a:off x="8108174" y="4836187"/>
              <a:ext cx="2661819" cy="1658983"/>
            </a:xfrm>
            <a:prstGeom prst="parallelogram">
              <a:avLst>
                <a:gd name="adj" fmla="val 137472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5CBDB330-F373-494F-9BC1-AF7929F40AD6}"/>
                </a:ext>
              </a:extLst>
            </p:cNvPr>
            <p:cNvSpPr/>
            <p:nvPr userDrawn="1"/>
          </p:nvSpPr>
          <p:spPr>
            <a:xfrm flipH="1">
              <a:off x="7591933" y="5497370"/>
              <a:ext cx="2129887" cy="1371425"/>
            </a:xfrm>
            <a:prstGeom prst="parallelogram">
              <a:avLst>
                <a:gd name="adj" fmla="val 131757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40782" y="415212"/>
            <a:ext cx="2160000" cy="2754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1040" y="415212"/>
            <a:ext cx="2457000" cy="135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1040" y="1819212"/>
            <a:ext cx="2457000" cy="135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82873" y="2021405"/>
            <a:ext cx="2160000" cy="2754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1126" y="2021405"/>
            <a:ext cx="2457000" cy="135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91126" y="3425405"/>
            <a:ext cx="2457000" cy="135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540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 rot="16200000">
            <a:off x="2549238" y="-1452580"/>
            <a:ext cx="4047404" cy="9155183"/>
          </a:xfrm>
          <a:custGeom>
            <a:avLst/>
            <a:gdLst>
              <a:gd name="connsiteX0" fmla="*/ 0 w 5652120"/>
              <a:gd name="connsiteY0" fmla="*/ 5652120 h 5652120"/>
              <a:gd name="connsiteX1" fmla="*/ 0 w 5652120"/>
              <a:gd name="connsiteY1" fmla="*/ 0 h 5652120"/>
              <a:gd name="connsiteX2" fmla="*/ 5652120 w 5652120"/>
              <a:gd name="connsiteY2" fmla="*/ 5652120 h 5652120"/>
              <a:gd name="connsiteX3" fmla="*/ 0 w 5652120"/>
              <a:gd name="connsiteY3" fmla="*/ 5652120 h 56521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5661645 w 5661645"/>
              <a:gd name="connsiteY2" fmla="*/ 9195420 h 9195420"/>
              <a:gd name="connsiteX3" fmla="*/ 9525 w 5661645"/>
              <a:gd name="connsiteY3" fmla="*/ 9195420 h 9195420"/>
              <a:gd name="connsiteX0" fmla="*/ 9525 w 5661645"/>
              <a:gd name="connsiteY0" fmla="*/ 9373173 h 9373173"/>
              <a:gd name="connsiteX1" fmla="*/ 0 w 5661645"/>
              <a:gd name="connsiteY1" fmla="*/ 177753 h 9373173"/>
              <a:gd name="connsiteX2" fmla="*/ 1419226 w 5661645"/>
              <a:gd name="connsiteY2" fmla="*/ 229173 h 9373173"/>
              <a:gd name="connsiteX3" fmla="*/ 5661645 w 5661645"/>
              <a:gd name="connsiteY3" fmla="*/ 9373173 h 9373173"/>
              <a:gd name="connsiteX4" fmla="*/ 9525 w 5661645"/>
              <a:gd name="connsiteY4" fmla="*/ 9373173 h 9373173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19050 w 5671170"/>
              <a:gd name="connsiteY0" fmla="*/ 9145220 h 9145220"/>
              <a:gd name="connsiteX1" fmla="*/ 0 w 5671170"/>
              <a:gd name="connsiteY1" fmla="*/ 16475 h 9145220"/>
              <a:gd name="connsiteX2" fmla="*/ 1428751 w 5671170"/>
              <a:gd name="connsiteY2" fmla="*/ 1220 h 9145220"/>
              <a:gd name="connsiteX3" fmla="*/ 5671170 w 5671170"/>
              <a:gd name="connsiteY3" fmla="*/ 9145220 h 9145220"/>
              <a:gd name="connsiteX4" fmla="*/ 19050 w 5671170"/>
              <a:gd name="connsiteY4" fmla="*/ 9145220 h 9145220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45072 h 9145072"/>
              <a:gd name="connsiteX1" fmla="*/ 0 w 5652120"/>
              <a:gd name="connsiteY1" fmla="*/ 35377 h 9145072"/>
              <a:gd name="connsiteX2" fmla="*/ 1409701 w 5652120"/>
              <a:gd name="connsiteY2" fmla="*/ 1072 h 9145072"/>
              <a:gd name="connsiteX3" fmla="*/ 5652120 w 5652120"/>
              <a:gd name="connsiteY3" fmla="*/ 9145072 h 9145072"/>
              <a:gd name="connsiteX4" fmla="*/ 0 w 5652120"/>
              <a:gd name="connsiteY4" fmla="*/ 9145072 h 9145072"/>
              <a:gd name="connsiteX0" fmla="*/ 0 w 5652120"/>
              <a:gd name="connsiteY0" fmla="*/ 9157320 h 9157320"/>
              <a:gd name="connsiteX1" fmla="*/ 19050 w 5652120"/>
              <a:gd name="connsiteY1" fmla="*/ 0 h 9157320"/>
              <a:gd name="connsiteX2" fmla="*/ 1409701 w 5652120"/>
              <a:gd name="connsiteY2" fmla="*/ 13320 h 9157320"/>
              <a:gd name="connsiteX3" fmla="*/ 5652120 w 5652120"/>
              <a:gd name="connsiteY3" fmla="*/ 9157320 h 9157320"/>
              <a:gd name="connsiteX4" fmla="*/ 0 w 5652120"/>
              <a:gd name="connsiteY4" fmla="*/ 9157320 h 9157320"/>
              <a:gd name="connsiteX0" fmla="*/ 11285 w 5663405"/>
              <a:gd name="connsiteY0" fmla="*/ 9152986 h 9152986"/>
              <a:gd name="connsiteX1" fmla="*/ 0 w 5663405"/>
              <a:gd name="connsiteY1" fmla="*/ 0 h 9152986"/>
              <a:gd name="connsiteX2" fmla="*/ 1420986 w 5663405"/>
              <a:gd name="connsiteY2" fmla="*/ 8986 h 9152986"/>
              <a:gd name="connsiteX3" fmla="*/ 5663405 w 5663405"/>
              <a:gd name="connsiteY3" fmla="*/ 9152986 h 9152986"/>
              <a:gd name="connsiteX4" fmla="*/ 11285 w 5663405"/>
              <a:gd name="connsiteY4" fmla="*/ 9152986 h 9152986"/>
              <a:gd name="connsiteX0" fmla="*/ 6951 w 5659071"/>
              <a:gd name="connsiteY0" fmla="*/ 9145466 h 9145466"/>
              <a:gd name="connsiteX1" fmla="*/ 0 w 5659071"/>
              <a:gd name="connsiteY1" fmla="*/ 14148 h 9145466"/>
              <a:gd name="connsiteX2" fmla="*/ 1416652 w 5659071"/>
              <a:gd name="connsiteY2" fmla="*/ 1466 h 9145466"/>
              <a:gd name="connsiteX3" fmla="*/ 5659071 w 5659071"/>
              <a:gd name="connsiteY3" fmla="*/ 9145466 h 9145466"/>
              <a:gd name="connsiteX4" fmla="*/ 6951 w 5659071"/>
              <a:gd name="connsiteY4" fmla="*/ 9145466 h 9145466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50135 h 9150135"/>
              <a:gd name="connsiteX1" fmla="*/ 0 w 5659071"/>
              <a:gd name="connsiteY1" fmla="*/ 1483 h 9150135"/>
              <a:gd name="connsiteX2" fmla="*/ 1416652 w 5659071"/>
              <a:gd name="connsiteY2" fmla="*/ 6135 h 9150135"/>
              <a:gd name="connsiteX3" fmla="*/ 5659071 w 5659071"/>
              <a:gd name="connsiteY3" fmla="*/ 9150135 h 9150135"/>
              <a:gd name="connsiteX4" fmla="*/ 6951 w 5659071"/>
              <a:gd name="connsiteY4" fmla="*/ 9150135 h 9150135"/>
              <a:gd name="connsiteX0" fmla="*/ 6951 w 5659071"/>
              <a:gd name="connsiteY0" fmla="*/ 9161156 h 9161156"/>
              <a:gd name="connsiteX1" fmla="*/ 0 w 5659071"/>
              <a:gd name="connsiteY1" fmla="*/ 12504 h 9161156"/>
              <a:gd name="connsiteX2" fmla="*/ 1412318 w 5659071"/>
              <a:gd name="connsiteY2" fmla="*/ 4155 h 9161156"/>
              <a:gd name="connsiteX3" fmla="*/ 5659071 w 5659071"/>
              <a:gd name="connsiteY3" fmla="*/ 9161156 h 9161156"/>
              <a:gd name="connsiteX4" fmla="*/ 6951 w 5659071"/>
              <a:gd name="connsiteY4" fmla="*/ 9161156 h 9161156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220231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119613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1119613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836056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48652 h 9155183"/>
              <a:gd name="connsiteX1" fmla="*/ 0 w 5896893"/>
              <a:gd name="connsiteY1" fmla="*/ 0 h 9155183"/>
              <a:gd name="connsiteX2" fmla="*/ 744587 w 5896893"/>
              <a:gd name="connsiteY2" fmla="*/ 4715 h 9155183"/>
              <a:gd name="connsiteX3" fmla="*/ 5896893 w 5896893"/>
              <a:gd name="connsiteY3" fmla="*/ 9155183 h 9155183"/>
              <a:gd name="connsiteX4" fmla="*/ 6951 w 5896893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8219" h="9155183">
                <a:moveTo>
                  <a:pt x="6951" y="9148652"/>
                </a:moveTo>
                <a:cubicBezTo>
                  <a:pt x="3189" y="6097657"/>
                  <a:pt x="3762" y="3050995"/>
                  <a:pt x="0" y="0"/>
                </a:cubicBezTo>
                <a:cubicBezTo>
                  <a:pt x="429979" y="8171"/>
                  <a:pt x="-63323" y="15593"/>
                  <a:pt x="744587" y="4715"/>
                </a:cubicBezTo>
                <a:cubicBezTo>
                  <a:pt x="2385798" y="3054871"/>
                  <a:pt x="4036157" y="6065838"/>
                  <a:pt x="5668219" y="9155183"/>
                </a:cubicBezTo>
                <a:lnTo>
                  <a:pt x="6951" y="914865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588A63B-2360-41C6-91F3-3ED848C1316F}"/>
              </a:ext>
            </a:extLst>
          </p:cNvPr>
          <p:cNvGrpSpPr/>
          <p:nvPr userDrawn="1"/>
        </p:nvGrpSpPr>
        <p:grpSpPr>
          <a:xfrm>
            <a:off x="6574910" y="1263648"/>
            <a:ext cx="1998222" cy="3512770"/>
            <a:chOff x="445712" y="1449040"/>
            <a:chExt cx="2113018" cy="3924176"/>
          </a:xfrm>
        </p:grpSpPr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A00CC09-8BCE-4032-8E87-74B33C254FE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BBADC3B4-4BC1-4301-8D6D-A75D8461523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9" name="Group 7">
              <a:extLst>
                <a:ext uri="{FF2B5EF4-FFF2-40B4-BE49-F238E27FC236}">
                  <a16:creationId xmlns:a16="http://schemas.microsoft.com/office/drawing/2014/main" id="{FE81EC83-0FCE-471B-82B4-30C79416A061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8">
                <a:extLst>
                  <a:ext uri="{FF2B5EF4-FFF2-40B4-BE49-F238E27FC236}">
                    <a16:creationId xmlns:a16="http://schemas.microsoft.com/office/drawing/2014/main" id="{2367515F-970C-488E-A0AB-9B54831DBE4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Rounded Rectangle 10">
                <a:extLst>
                  <a:ext uri="{FF2B5EF4-FFF2-40B4-BE49-F238E27FC236}">
                    <a16:creationId xmlns:a16="http://schemas.microsoft.com/office/drawing/2014/main" id="{4D3EACEA-3828-49FE-B26A-D626FB254A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7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BAD1F61-0C01-4AD6-8986-232422D46A9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715848" y="1572326"/>
            <a:ext cx="1716345" cy="28148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AE737FC-12CA-4582-A034-15AC837BA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82024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612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4C67A-16CF-4A87-952C-7DC81D7DC0E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6298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47759" y="1688664"/>
            <a:ext cx="8756480" cy="3342458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4822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31192" y="155872"/>
            <a:ext cx="8426367" cy="4000100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56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2105951-093F-4DBA-87B8-6EA3AEB1F06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35382" y="0"/>
            <a:ext cx="3908618" cy="5143500"/>
          </a:xfrm>
          <a:custGeom>
            <a:avLst/>
            <a:gdLst>
              <a:gd name="connsiteX0" fmla="*/ 2670272 w 5211490"/>
              <a:gd name="connsiteY0" fmla="*/ 4667295 h 6858000"/>
              <a:gd name="connsiteX1" fmla="*/ 5211490 w 5211490"/>
              <a:gd name="connsiteY1" fmla="*/ 4667295 h 6858000"/>
              <a:gd name="connsiteX2" fmla="*/ 3940880 w 5211490"/>
              <a:gd name="connsiteY2" fmla="*/ 6858000 h 6858000"/>
              <a:gd name="connsiteX3" fmla="*/ 3940880 w 5211490"/>
              <a:gd name="connsiteY3" fmla="*/ 2396645 h 6858000"/>
              <a:gd name="connsiteX4" fmla="*/ 5211490 w 5211490"/>
              <a:gd name="connsiteY4" fmla="*/ 4587350 h 6858000"/>
              <a:gd name="connsiteX5" fmla="*/ 2670272 w 5211490"/>
              <a:gd name="connsiteY5" fmla="*/ 4587350 h 6858000"/>
              <a:gd name="connsiteX6" fmla="*/ 1336442 w 5211490"/>
              <a:gd name="connsiteY6" fmla="*/ 2343034 h 6858000"/>
              <a:gd name="connsiteX7" fmla="*/ 3877660 w 5211490"/>
              <a:gd name="connsiteY7" fmla="*/ 2343034 h 6858000"/>
              <a:gd name="connsiteX8" fmla="*/ 2607050 w 5211490"/>
              <a:gd name="connsiteY8" fmla="*/ 4533739 h 6858000"/>
              <a:gd name="connsiteX9" fmla="*/ 5211490 w 5211490"/>
              <a:gd name="connsiteY9" fmla="*/ 165700 h 6858000"/>
              <a:gd name="connsiteX10" fmla="*/ 5211490 w 5211490"/>
              <a:gd name="connsiteY10" fmla="*/ 4413971 h 6858000"/>
              <a:gd name="connsiteX11" fmla="*/ 3982992 w 5211490"/>
              <a:gd name="connsiteY11" fmla="*/ 2298842 h 6858000"/>
              <a:gd name="connsiteX12" fmla="*/ 2607050 w 5211490"/>
              <a:gd name="connsiteY12" fmla="*/ 63450 h 6858000"/>
              <a:gd name="connsiteX13" fmla="*/ 3877660 w 5211490"/>
              <a:gd name="connsiteY13" fmla="*/ 2254154 h 6858000"/>
              <a:gd name="connsiteX14" fmla="*/ 1336442 w 5211490"/>
              <a:gd name="connsiteY14" fmla="*/ 2254154 h 6858000"/>
              <a:gd name="connsiteX15" fmla="*/ 2670272 w 5211490"/>
              <a:gd name="connsiteY15" fmla="*/ 0 h 6858000"/>
              <a:gd name="connsiteX16" fmla="*/ 5211490 w 5211490"/>
              <a:gd name="connsiteY16" fmla="*/ 0 h 6858000"/>
              <a:gd name="connsiteX17" fmla="*/ 3940880 w 5211490"/>
              <a:gd name="connsiteY17" fmla="*/ 2190704 h 6858000"/>
              <a:gd name="connsiteX18" fmla="*/ 0 w 5211490"/>
              <a:gd name="connsiteY18" fmla="*/ 0 h 6858000"/>
              <a:gd name="connsiteX19" fmla="*/ 2541218 w 5211490"/>
              <a:gd name="connsiteY19" fmla="*/ 0 h 6858000"/>
              <a:gd name="connsiteX20" fmla="*/ 1270609 w 5211490"/>
              <a:gd name="connsiteY20" fmla="*/ 2190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11490" h="6858000">
                <a:moveTo>
                  <a:pt x="2670272" y="4667295"/>
                </a:moveTo>
                <a:lnTo>
                  <a:pt x="5211490" y="4667295"/>
                </a:lnTo>
                <a:lnTo>
                  <a:pt x="3940880" y="6858000"/>
                </a:lnTo>
                <a:close/>
                <a:moveTo>
                  <a:pt x="3940880" y="2396645"/>
                </a:moveTo>
                <a:lnTo>
                  <a:pt x="5211490" y="4587350"/>
                </a:lnTo>
                <a:lnTo>
                  <a:pt x="2670272" y="4587350"/>
                </a:lnTo>
                <a:close/>
                <a:moveTo>
                  <a:pt x="1336442" y="2343034"/>
                </a:moveTo>
                <a:lnTo>
                  <a:pt x="3877660" y="2343034"/>
                </a:lnTo>
                <a:lnTo>
                  <a:pt x="2607050" y="4533739"/>
                </a:lnTo>
                <a:close/>
                <a:moveTo>
                  <a:pt x="5211490" y="165700"/>
                </a:moveTo>
                <a:lnTo>
                  <a:pt x="5211490" y="4413971"/>
                </a:lnTo>
                <a:lnTo>
                  <a:pt x="3982992" y="2298842"/>
                </a:lnTo>
                <a:close/>
                <a:moveTo>
                  <a:pt x="2607050" y="63450"/>
                </a:moveTo>
                <a:lnTo>
                  <a:pt x="3877660" y="2254154"/>
                </a:lnTo>
                <a:lnTo>
                  <a:pt x="1336442" y="2254154"/>
                </a:lnTo>
                <a:close/>
                <a:moveTo>
                  <a:pt x="2670272" y="0"/>
                </a:moveTo>
                <a:lnTo>
                  <a:pt x="5211490" y="0"/>
                </a:lnTo>
                <a:lnTo>
                  <a:pt x="3940880" y="2190704"/>
                </a:lnTo>
                <a:close/>
                <a:moveTo>
                  <a:pt x="0" y="0"/>
                </a:moveTo>
                <a:lnTo>
                  <a:pt x="2541218" y="0"/>
                </a:lnTo>
                <a:lnTo>
                  <a:pt x="1270609" y="21907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811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7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2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8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1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9444523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7323048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26794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41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6E2D-B3D2-47C4-B4AD-11F6ABC4CA31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1747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A1A6E33-8A0F-4192-83F6-2FB90AE8DE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737643" y="1327059"/>
            <a:ext cx="1593000" cy="1571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7332FD6-4CCE-4EA6-A914-847EA767CDE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802548" y="1327059"/>
            <a:ext cx="1593000" cy="1571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41DCAB-7A97-4D72-8703-2A5EBB6B4047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867452" y="1327059"/>
            <a:ext cx="1593000" cy="1571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E59F880-57D5-4D69-ADDA-A3030C94684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72737" y="1327059"/>
            <a:ext cx="1593000" cy="1571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5022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43D5AB-FDE8-4863-8B0B-FF0EDBC68861}"/>
              </a:ext>
            </a:extLst>
          </p:cNvPr>
          <p:cNvSpPr/>
          <p:nvPr userDrawn="1"/>
        </p:nvSpPr>
        <p:spPr>
          <a:xfrm>
            <a:off x="2743199" y="1424963"/>
            <a:ext cx="5635127" cy="24677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96F43-3876-47CC-B363-9FBE2E05752F}"/>
              </a:ext>
            </a:extLst>
          </p:cNvPr>
          <p:cNvSpPr/>
          <p:nvPr userDrawn="1"/>
        </p:nvSpPr>
        <p:spPr>
          <a:xfrm rot="20400000">
            <a:off x="790300" y="1672050"/>
            <a:ext cx="2161904" cy="2560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27DCA-3196-491D-86F7-98470FD4534B}"/>
              </a:ext>
            </a:extLst>
          </p:cNvPr>
          <p:cNvSpPr/>
          <p:nvPr userDrawn="1"/>
        </p:nvSpPr>
        <p:spPr>
          <a:xfrm rot="20640000">
            <a:off x="809896" y="1652455"/>
            <a:ext cx="2161904" cy="256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3D9F4-8CA6-4676-B29C-CF1677EB90FF}"/>
              </a:ext>
            </a:extLst>
          </p:cNvPr>
          <p:cNvSpPr/>
          <p:nvPr userDrawn="1"/>
        </p:nvSpPr>
        <p:spPr>
          <a:xfrm rot="20971299">
            <a:off x="836023" y="1600201"/>
            <a:ext cx="2161904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CD635CC-1412-43AB-9F1C-D19087A8B8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971299">
            <a:off x="896976" y="1714965"/>
            <a:ext cx="1948553" cy="1766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92F2F0B-AB18-4F91-BFCD-5E07920CEC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488739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0059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B08BDAF-A042-4560-BBD8-F1CA5D9DB15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7756" y="2249346"/>
            <a:ext cx="2089287" cy="2088500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375B096-EBDB-4C71-BACA-9F780BF7023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05990" y="2717331"/>
            <a:ext cx="2089287" cy="2077567"/>
          </a:xfrm>
          <a:custGeom>
            <a:avLst/>
            <a:gdLst>
              <a:gd name="connsiteX0" fmla="*/ 1137861 w 2785716"/>
              <a:gd name="connsiteY0" fmla="*/ 0 h 2770089"/>
              <a:gd name="connsiteX1" fmla="*/ 2785716 w 2785716"/>
              <a:gd name="connsiteY1" fmla="*/ 1140221 h 2770089"/>
              <a:gd name="connsiteX2" fmla="*/ 1657942 w 2785716"/>
              <a:gd name="connsiteY2" fmla="*/ 2770089 h 2770089"/>
              <a:gd name="connsiteX3" fmla="*/ 1626789 w 2785716"/>
              <a:gd name="connsiteY3" fmla="*/ 2770089 h 2770089"/>
              <a:gd name="connsiteX4" fmla="*/ 0 w 2785716"/>
              <a:gd name="connsiteY4" fmla="*/ 1644444 h 277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716" h="2770089">
                <a:moveTo>
                  <a:pt x="1137861" y="0"/>
                </a:moveTo>
                <a:lnTo>
                  <a:pt x="2785716" y="1140221"/>
                </a:lnTo>
                <a:lnTo>
                  <a:pt x="1657942" y="2770089"/>
                </a:lnTo>
                <a:lnTo>
                  <a:pt x="1626789" y="2770089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1F3A08B-34AD-476C-9953-B19BAF7F62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69845" y="907286"/>
            <a:ext cx="2089287" cy="2088500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64DE5B1-7A92-485E-BF4B-DC34DB0ECFF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408079" y="1375270"/>
            <a:ext cx="2089287" cy="2088500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D283E2-312F-41C5-9422-DB6C85B4455D}"/>
              </a:ext>
            </a:extLst>
          </p:cNvPr>
          <p:cNvSpPr/>
          <p:nvPr userDrawn="1"/>
        </p:nvSpPr>
        <p:spPr>
          <a:xfrm flipH="1">
            <a:off x="7112965" y="1798608"/>
            <a:ext cx="2031035" cy="2559812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AAC7CE-37C6-4882-8A2F-D617C7403A00}"/>
              </a:ext>
            </a:extLst>
          </p:cNvPr>
          <p:cNvSpPr/>
          <p:nvPr userDrawn="1"/>
        </p:nvSpPr>
        <p:spPr>
          <a:xfrm flipH="1">
            <a:off x="0" y="1364726"/>
            <a:ext cx="5152158" cy="2549510"/>
          </a:xfrm>
          <a:custGeom>
            <a:avLst/>
            <a:gdLst>
              <a:gd name="connsiteX0" fmla="*/ 6869544 w 6869544"/>
              <a:gd name="connsiteY0" fmla="*/ 0 h 3399346"/>
              <a:gd name="connsiteX1" fmla="*/ 0 w 6869544"/>
              <a:gd name="connsiteY1" fmla="*/ 0 h 3399346"/>
              <a:gd name="connsiteX2" fmla="*/ 2360312 w 6869544"/>
              <a:gd name="connsiteY2" fmla="*/ 3399346 h 3399346"/>
              <a:gd name="connsiteX3" fmla="*/ 6869544 w 6869544"/>
              <a:gd name="connsiteY3" fmla="*/ 3399346 h 33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544" h="3399346">
                <a:moveTo>
                  <a:pt x="6869544" y="0"/>
                </a:moveTo>
                <a:lnTo>
                  <a:pt x="0" y="0"/>
                </a:lnTo>
                <a:lnTo>
                  <a:pt x="2360312" y="3399346"/>
                </a:lnTo>
                <a:lnTo>
                  <a:pt x="6869544" y="33993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30480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2187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BD26266-8DF8-4F9E-8108-90547D7F6DB4}"/>
              </a:ext>
            </a:extLst>
          </p:cNvPr>
          <p:cNvGrpSpPr/>
          <p:nvPr userDrawn="1"/>
        </p:nvGrpSpPr>
        <p:grpSpPr>
          <a:xfrm>
            <a:off x="7210237" y="1502435"/>
            <a:ext cx="1933763" cy="3039240"/>
            <a:chOff x="9508727" y="2147107"/>
            <a:chExt cx="2683273" cy="421722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7F633FE-376E-404F-91E4-885447763090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3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00AA72A-9E73-4E92-9A24-FC8789F6DFA4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6BD5C51-A833-433E-BB70-71DFE09A603C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38E9B8E-66AA-4D07-8C4F-4CA5F0182522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C8E66A-1394-4D3C-B2E0-334A1F599DAF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35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D4802E1-A5FC-45E8-8180-8E940D832B5F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825B71-4111-4DEB-8EF4-3C86689A682C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80384-9207-4A80-9B70-A1F7CDE8F6C3}"/>
              </a:ext>
            </a:extLst>
          </p:cNvPr>
          <p:cNvSpPr/>
          <p:nvPr userDrawn="1"/>
        </p:nvSpPr>
        <p:spPr>
          <a:xfrm>
            <a:off x="0" y="2"/>
            <a:ext cx="9144000" cy="14103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416A75-B8CF-4929-BC37-2BBFEDC80AA1}"/>
              </a:ext>
            </a:extLst>
          </p:cNvPr>
          <p:cNvSpPr/>
          <p:nvPr userDrawn="1"/>
        </p:nvSpPr>
        <p:spPr>
          <a:xfrm>
            <a:off x="4099500" y="924774"/>
            <a:ext cx="945000" cy="945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1AED590-6033-41B9-B612-A655FC2D2471}"/>
              </a:ext>
            </a:extLst>
          </p:cNvPr>
          <p:cNvSpPr/>
          <p:nvPr userDrawn="1"/>
        </p:nvSpPr>
        <p:spPr>
          <a:xfrm>
            <a:off x="5036063" y="2807910"/>
            <a:ext cx="1890000" cy="18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BA74944-B383-469B-9810-16FAA473610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09360" y="1665929"/>
            <a:ext cx="1834641" cy="20526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73844864-235F-4E14-9FBA-EB17CB8C013A}"/>
              </a:ext>
            </a:extLst>
          </p:cNvPr>
          <p:cNvGrpSpPr/>
          <p:nvPr userDrawn="1"/>
        </p:nvGrpSpPr>
        <p:grpSpPr>
          <a:xfrm>
            <a:off x="5264334" y="1756462"/>
            <a:ext cx="1418069" cy="2492891"/>
            <a:chOff x="445712" y="1449040"/>
            <a:chExt cx="2113018" cy="3924176"/>
          </a:xfrm>
        </p:grpSpPr>
        <p:sp>
          <p:nvSpPr>
            <p:cNvPr id="24" name="Rounded Rectangle 21">
              <a:extLst>
                <a:ext uri="{FF2B5EF4-FFF2-40B4-BE49-F238E27FC236}">
                  <a16:creationId xmlns:a16="http://schemas.microsoft.com/office/drawing/2014/main" id="{A0C7D66C-8C6F-4B9E-8DC1-072BF2073C6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764ECC13-9256-4F74-B289-1001D8F2747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26" name="Group 23">
              <a:extLst>
                <a:ext uri="{FF2B5EF4-FFF2-40B4-BE49-F238E27FC236}">
                  <a16:creationId xmlns:a16="http://schemas.microsoft.com/office/drawing/2014/main" id="{808E2BAA-465D-4C79-8B44-51C252EE8A0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7" name="Oval 24">
                <a:extLst>
                  <a:ext uri="{FF2B5EF4-FFF2-40B4-BE49-F238E27FC236}">
                    <a16:creationId xmlns:a16="http://schemas.microsoft.com/office/drawing/2014/main" id="{2402E4F7-C37D-4790-B616-737E2810F7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8" name="Rounded Rectangle 25">
                <a:extLst>
                  <a:ext uri="{FF2B5EF4-FFF2-40B4-BE49-F238E27FC236}">
                    <a16:creationId xmlns:a16="http://schemas.microsoft.com/office/drawing/2014/main" id="{76D07C3D-86F4-43C7-B719-BBBFD744E10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1B67B68D-FEC5-42A8-B837-0016014A5CE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359112" y="2001678"/>
            <a:ext cx="1218031" cy="19975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16F402C5-963E-430D-8D32-CCEA9657B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297512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0913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2">
            <a:extLst>
              <a:ext uri="{FF2B5EF4-FFF2-40B4-BE49-F238E27FC236}">
                <a16:creationId xmlns:a16="http://schemas.microsoft.com/office/drawing/2014/main" id="{E58C46AB-72B0-452F-8968-7F13D6C693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4921067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708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72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150B-F9AC-49BD-A36D-A14512748402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AE252F-2F95-498B-9748-639B6E785753}"/>
              </a:ext>
            </a:extLst>
          </p:cNvPr>
          <p:cNvSpPr/>
          <p:nvPr userDrawn="1"/>
        </p:nvSpPr>
        <p:spPr>
          <a:xfrm>
            <a:off x="270457" y="227796"/>
            <a:ext cx="4140557" cy="4687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00EF3A-BE58-433D-9D14-B9221C51EC7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12125" y="392806"/>
            <a:ext cx="2781836" cy="4391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3416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9443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2517745"/>
            <a:ext cx="9144000" cy="2625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44928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2449285"/>
            <a:ext cx="9144000" cy="68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475591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9489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8763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519600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350647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562D1-7000-4934-BA08-EB573283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84E3-1DE8-4F33-A884-614083C3405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68B6C-8D0A-46F1-8118-2D6E0089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02E6F-C199-4AEC-A8EB-73083CF0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078B4-09E3-4E92-BBC9-74AC7508B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ED6A-F01A-49F3-B851-BF9312CE0FCF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CCE4-8C09-47E1-AC10-924A0A40869F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otham Book" pitchFamily="50" charset="0"/>
                <a:cs typeface="Gotham Book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405-383F-4CA1-B275-33EAF6B33310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69786-8C64-4D09-88E7-52554B6B5485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3B70E-E2DC-4178-80C7-18AC293572A9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7774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Gotham Book" pitchFamily="50" charset="0"/>
                <a:cs typeface="Gotham Book" pitchFamily="50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91161-7068-4CFC-8EAD-5EFF33FF64F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76817"/>
            <a:ext cx="662747" cy="5577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6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13B05-142E-410D-B4F2-C26CE1E1492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28090"/>
            <a:ext cx="533400" cy="4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846C36-8AB9-4BC6-9D19-57978C79AF76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28090"/>
            <a:ext cx="533400" cy="4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2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microsoft.com/office/2007/relationships/hdphoto" Target="../media/hdphoto16.wdp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8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7.jpeg"/><Relationship Id="rId5" Type="http://schemas.openxmlformats.org/officeDocument/2006/relationships/image" Target="../media/image23.png"/><Relationship Id="rId10" Type="http://schemas.openxmlformats.org/officeDocument/2006/relationships/image" Target="../media/image26.jpeg"/><Relationship Id="rId4" Type="http://schemas.microsoft.com/office/2007/relationships/hdphoto" Target="../media/hdphoto1.wdp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26" Type="http://schemas.openxmlformats.org/officeDocument/2006/relationships/image" Target="../media/image45.png"/><Relationship Id="rId3" Type="http://schemas.openxmlformats.org/officeDocument/2006/relationships/image" Target="../media/image31.png"/><Relationship Id="rId21" Type="http://schemas.microsoft.com/office/2007/relationships/hdphoto" Target="../media/hdphoto10.wdp"/><Relationship Id="rId7" Type="http://schemas.openxmlformats.org/officeDocument/2006/relationships/image" Target="../media/image33.png"/><Relationship Id="rId12" Type="http://schemas.microsoft.com/office/2007/relationships/hdphoto" Target="../media/hdphoto7.wdp"/><Relationship Id="rId17" Type="http://schemas.openxmlformats.org/officeDocument/2006/relationships/image" Target="../media/image40.png"/><Relationship Id="rId25" Type="http://schemas.microsoft.com/office/2007/relationships/hdphoto" Target="../media/hdphoto12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jpeg"/><Relationship Id="rId20" Type="http://schemas.openxmlformats.org/officeDocument/2006/relationships/image" Target="../media/image42.png"/><Relationship Id="rId29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36.png"/><Relationship Id="rId24" Type="http://schemas.openxmlformats.org/officeDocument/2006/relationships/image" Target="../media/image44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23" Type="http://schemas.microsoft.com/office/2007/relationships/hdphoto" Target="../media/hdphoto11.wdp"/><Relationship Id="rId28" Type="http://schemas.openxmlformats.org/officeDocument/2006/relationships/image" Target="../media/image47.jpg"/><Relationship Id="rId10" Type="http://schemas.microsoft.com/office/2007/relationships/hdphoto" Target="../media/hdphoto6.wdp"/><Relationship Id="rId19" Type="http://schemas.microsoft.com/office/2007/relationships/hdphoto" Target="../media/hdphoto9.wdp"/><Relationship Id="rId4" Type="http://schemas.microsoft.com/office/2007/relationships/hdphoto" Target="../media/hdphoto4.wdp"/><Relationship Id="rId9" Type="http://schemas.openxmlformats.org/officeDocument/2006/relationships/image" Target="../media/image35.png"/><Relationship Id="rId14" Type="http://schemas.microsoft.com/office/2007/relationships/hdphoto" Target="../media/hdphoto8.wdp"/><Relationship Id="rId22" Type="http://schemas.openxmlformats.org/officeDocument/2006/relationships/image" Target="../media/image43.png"/><Relationship Id="rId27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jpeg"/><Relationship Id="rId7" Type="http://schemas.openxmlformats.org/officeDocument/2006/relationships/image" Target="../media/image52.jpeg"/><Relationship Id="rId12" Type="http://schemas.openxmlformats.org/officeDocument/2006/relationships/image" Target="../media/image5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eg"/><Relationship Id="rId11" Type="http://schemas.openxmlformats.org/officeDocument/2006/relationships/image" Target="../media/image55.jpeg"/><Relationship Id="rId5" Type="http://schemas.microsoft.com/office/2007/relationships/hdphoto" Target="../media/hdphoto13.wdp"/><Relationship Id="rId10" Type="http://schemas.openxmlformats.org/officeDocument/2006/relationships/image" Target="../media/image54.jpeg"/><Relationship Id="rId4" Type="http://schemas.openxmlformats.org/officeDocument/2006/relationships/image" Target="../media/image50.png"/><Relationship Id="rId9" Type="http://schemas.microsoft.com/office/2007/relationships/hdphoto" Target="../media/hdphoto1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C4732-45AA-4FF8-9A13-A2FDB32A21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-4636"/>
            <a:ext cx="7086600" cy="51435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B3A1F7-4689-4FE1-94A0-F4A97ED31F53}"/>
              </a:ext>
            </a:extLst>
          </p:cNvPr>
          <p:cNvSpPr/>
          <p:nvPr/>
        </p:nvSpPr>
        <p:spPr>
          <a:xfrm>
            <a:off x="-76200" y="-4636"/>
            <a:ext cx="9220200" cy="51435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E25F25-E530-42ED-A2C2-E7ECA2E3F645}"/>
              </a:ext>
            </a:extLst>
          </p:cNvPr>
          <p:cNvSpPr/>
          <p:nvPr/>
        </p:nvSpPr>
        <p:spPr>
          <a:xfrm>
            <a:off x="500793" y="0"/>
            <a:ext cx="3614007" cy="5143500"/>
          </a:xfrm>
          <a:prstGeom prst="rect">
            <a:avLst/>
          </a:prstGeom>
          <a:solidFill>
            <a:srgbClr val="103D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350" kern="0" dirty="0">
              <a:solidFill>
                <a:prstClr val="white"/>
              </a:solidFill>
              <a:latin typeface="Bahnschrift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F47594-90A9-489D-9572-7CEA141BA028}"/>
              </a:ext>
            </a:extLst>
          </p:cNvPr>
          <p:cNvSpPr txBox="1"/>
          <p:nvPr/>
        </p:nvSpPr>
        <p:spPr>
          <a:xfrm>
            <a:off x="500794" y="2719063"/>
            <a:ext cx="3600340" cy="1677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D. Y. Patil College of Engineering and Technology</a:t>
            </a:r>
          </a:p>
          <a:p>
            <a:pPr algn="ctr"/>
            <a:endParaRPr lang="en-US" sz="2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(An Autonomous Institute)</a:t>
            </a:r>
          </a:p>
          <a:p>
            <a:pPr algn="ctr"/>
            <a:endParaRPr lang="en-US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38</a:t>
            </a:r>
            <a:r>
              <a:rPr 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100" b="1" i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years of Excellence in Technical Education</a:t>
            </a:r>
            <a:endParaRPr lang="en-US" i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23CAA9-581B-477E-B64D-D7B80B1F29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27" y="342205"/>
            <a:ext cx="1802138" cy="157981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7976157-AD5F-4491-A095-DF18C8CB2F80}"/>
              </a:ext>
            </a:extLst>
          </p:cNvPr>
          <p:cNvSpPr/>
          <p:nvPr/>
        </p:nvSpPr>
        <p:spPr>
          <a:xfrm>
            <a:off x="174573" y="2799368"/>
            <a:ext cx="4043162" cy="1677382"/>
          </a:xfrm>
          <a:prstGeom prst="rect">
            <a:avLst/>
          </a:prstGeom>
          <a:noFill/>
          <a:ln w="28575">
            <a:solidFill>
              <a:srgbClr val="F1814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AD017F-E353-425F-9CE1-52A123934F77}"/>
              </a:ext>
            </a:extLst>
          </p:cNvPr>
          <p:cNvSpPr txBox="1">
            <a:spLocks/>
          </p:cNvSpPr>
          <p:nvPr/>
        </p:nvSpPr>
        <p:spPr>
          <a:xfrm>
            <a:off x="604342" y="4686043"/>
            <a:ext cx="3080689" cy="3890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Dr. </a:t>
            </a:r>
            <a:r>
              <a:rPr lang="en-US" sz="1600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Litesh</a:t>
            </a:r>
            <a:r>
              <a:rPr lang="en-US" sz="1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V </a:t>
            </a:r>
            <a:r>
              <a:rPr lang="en-US" sz="1600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Malade</a:t>
            </a:r>
            <a:endParaRPr lang="en-US" sz="16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Registrar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51F5DF-2D37-41F6-B86C-06D159B2DDC9}"/>
              </a:ext>
            </a:extLst>
          </p:cNvPr>
          <p:cNvSpPr/>
          <p:nvPr/>
        </p:nvSpPr>
        <p:spPr>
          <a:xfrm>
            <a:off x="0" y="1"/>
            <a:ext cx="174573" cy="5143499"/>
          </a:xfrm>
          <a:prstGeom prst="rect">
            <a:avLst/>
          </a:prstGeom>
          <a:solidFill>
            <a:srgbClr val="F48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72EDB2-0E77-4BFA-AC48-55C3E8A65307}"/>
              </a:ext>
            </a:extLst>
          </p:cNvPr>
          <p:cNvSpPr/>
          <p:nvPr/>
        </p:nvSpPr>
        <p:spPr>
          <a:xfrm>
            <a:off x="174573" y="0"/>
            <a:ext cx="326219" cy="5138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8298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984EA9-A684-444B-86CF-1333D082C3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5608" y="3467394"/>
            <a:ext cx="2030174" cy="1475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F3087-17ED-45BC-B13B-FA68916024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5" t="3253" r="3172" b="4266"/>
          <a:stretch/>
        </p:blipFill>
        <p:spPr>
          <a:xfrm>
            <a:off x="2425472" y="1199931"/>
            <a:ext cx="2067522" cy="1508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7E10F1-175C-4C94-948B-225C0CA83A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5608" y="1209295"/>
            <a:ext cx="2030174" cy="14987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124CD5-A430-439C-8C16-EE33C64197AB}"/>
              </a:ext>
            </a:extLst>
          </p:cNvPr>
          <p:cNvSpPr txBox="1">
            <a:spLocks/>
          </p:cNvSpPr>
          <p:nvPr/>
        </p:nvSpPr>
        <p:spPr>
          <a:xfrm>
            <a:off x="1331446" y="250172"/>
            <a:ext cx="5306939" cy="3599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378">
              <a:defRPr/>
            </a:pPr>
            <a:r>
              <a:rPr lang="en-US" sz="2700" b="1" dirty="0">
                <a:solidFill>
                  <a:srgbClr val="183F74"/>
                </a:solidFill>
                <a:latin typeface="Yu Gothic" panose="020B0400000000000000" pitchFamily="34" charset="-128"/>
                <a:ea typeface="Yu Gothic" panose="020B0400000000000000" pitchFamily="34" charset="-128"/>
                <a:sym typeface="Montserrat Black"/>
              </a:rPr>
              <a:t>Student</a:t>
            </a:r>
            <a:r>
              <a:rPr lang="en-US" sz="2700" b="1" dirty="0">
                <a:solidFill>
                  <a:srgbClr val="1C3C6B"/>
                </a:solidFill>
                <a:latin typeface="Yu Gothic" panose="020B0400000000000000" pitchFamily="34" charset="-128"/>
                <a:ea typeface="Yu Gothic" panose="020B0400000000000000" pitchFamily="34" charset="-128"/>
                <a:sym typeface="Montserrat Black"/>
              </a:rPr>
              <a:t> </a:t>
            </a:r>
            <a:r>
              <a:rPr lang="en-US" sz="2700" b="1" dirty="0">
                <a:solidFill>
                  <a:srgbClr val="FE805F"/>
                </a:solidFill>
                <a:latin typeface="Yu Gothic" panose="020B0400000000000000" pitchFamily="34" charset="-128"/>
                <a:ea typeface="Yu Gothic" panose="020B0400000000000000" pitchFamily="34" charset="-128"/>
                <a:sym typeface="Montserrat Black"/>
              </a:rPr>
              <a:t>Clubs</a:t>
            </a:r>
          </a:p>
        </p:txBody>
      </p:sp>
      <p:sp>
        <p:nvSpPr>
          <p:cNvPr id="15" name="Google Shape;191;p26">
            <a:extLst>
              <a:ext uri="{FF2B5EF4-FFF2-40B4-BE49-F238E27FC236}">
                <a16:creationId xmlns:a16="http://schemas.microsoft.com/office/drawing/2014/main" id="{2862CD7A-A7F1-440C-889B-9E5C9A200487}"/>
              </a:ext>
            </a:extLst>
          </p:cNvPr>
          <p:cNvSpPr/>
          <p:nvPr/>
        </p:nvSpPr>
        <p:spPr>
          <a:xfrm rot="16200000">
            <a:off x="482454" y="-166261"/>
            <a:ext cx="263817" cy="1228725"/>
          </a:xfrm>
          <a:prstGeom prst="rect">
            <a:avLst/>
          </a:prstGeom>
          <a:solidFill>
            <a:srgbClr val="F483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  <a:defRPr/>
            </a:pPr>
            <a:endParaRPr sz="1400" kern="0">
              <a:solidFill>
                <a:srgbClr val="FE805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91;p26">
            <a:extLst>
              <a:ext uri="{FF2B5EF4-FFF2-40B4-BE49-F238E27FC236}">
                <a16:creationId xmlns:a16="http://schemas.microsoft.com/office/drawing/2014/main" id="{0091F0BF-EC25-4C81-8390-3A74F15F031E}"/>
              </a:ext>
            </a:extLst>
          </p:cNvPr>
          <p:cNvSpPr/>
          <p:nvPr/>
        </p:nvSpPr>
        <p:spPr>
          <a:xfrm rot="16200000">
            <a:off x="2786927" y="3196404"/>
            <a:ext cx="3791361" cy="102835"/>
          </a:xfrm>
          <a:prstGeom prst="rect">
            <a:avLst/>
          </a:prstGeom>
          <a:solidFill>
            <a:srgbClr val="1C3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  <a:defRPr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91;p26">
            <a:extLst>
              <a:ext uri="{FF2B5EF4-FFF2-40B4-BE49-F238E27FC236}">
                <a16:creationId xmlns:a16="http://schemas.microsoft.com/office/drawing/2014/main" id="{36DA9886-7C2B-4618-A1D7-521109787A75}"/>
              </a:ext>
            </a:extLst>
          </p:cNvPr>
          <p:cNvSpPr/>
          <p:nvPr/>
        </p:nvSpPr>
        <p:spPr>
          <a:xfrm rot="16200000">
            <a:off x="4660885" y="947111"/>
            <a:ext cx="346249" cy="61034"/>
          </a:xfrm>
          <a:prstGeom prst="rect">
            <a:avLst/>
          </a:prstGeom>
          <a:solidFill>
            <a:srgbClr val="FE80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  <a:defRPr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91;p26">
            <a:extLst>
              <a:ext uri="{FF2B5EF4-FFF2-40B4-BE49-F238E27FC236}">
                <a16:creationId xmlns:a16="http://schemas.microsoft.com/office/drawing/2014/main" id="{3F4C248B-E7D3-4ACC-B1D8-B815E63CB343}"/>
              </a:ext>
            </a:extLst>
          </p:cNvPr>
          <p:cNvSpPr/>
          <p:nvPr/>
        </p:nvSpPr>
        <p:spPr>
          <a:xfrm rot="16200000">
            <a:off x="13566" y="936757"/>
            <a:ext cx="346249" cy="61034"/>
          </a:xfrm>
          <a:prstGeom prst="rect">
            <a:avLst/>
          </a:prstGeom>
          <a:solidFill>
            <a:srgbClr val="FE80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  <a:defRPr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1;p26">
            <a:extLst>
              <a:ext uri="{FF2B5EF4-FFF2-40B4-BE49-F238E27FC236}">
                <a16:creationId xmlns:a16="http://schemas.microsoft.com/office/drawing/2014/main" id="{A5098880-2923-47D5-B3A6-3025655B837A}"/>
              </a:ext>
            </a:extLst>
          </p:cNvPr>
          <p:cNvSpPr/>
          <p:nvPr/>
        </p:nvSpPr>
        <p:spPr>
          <a:xfrm rot="16200000">
            <a:off x="4743001" y="3226257"/>
            <a:ext cx="346249" cy="61034"/>
          </a:xfrm>
          <a:prstGeom prst="rect">
            <a:avLst/>
          </a:prstGeom>
          <a:solidFill>
            <a:srgbClr val="FE80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  <a:defRPr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191;p26">
            <a:extLst>
              <a:ext uri="{FF2B5EF4-FFF2-40B4-BE49-F238E27FC236}">
                <a16:creationId xmlns:a16="http://schemas.microsoft.com/office/drawing/2014/main" id="{EBD82C26-E902-4FAC-8504-705E31B00EF5}"/>
              </a:ext>
            </a:extLst>
          </p:cNvPr>
          <p:cNvSpPr/>
          <p:nvPr/>
        </p:nvSpPr>
        <p:spPr>
          <a:xfrm rot="16200000">
            <a:off x="47827" y="3211709"/>
            <a:ext cx="346249" cy="61034"/>
          </a:xfrm>
          <a:prstGeom prst="rect">
            <a:avLst/>
          </a:prstGeom>
          <a:solidFill>
            <a:srgbClr val="FE80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  <a:defRPr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080257-EE83-40F8-A934-D48A40DA1E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64" t="5392" r="4898" b="4115"/>
          <a:stretch/>
        </p:blipFill>
        <p:spPr>
          <a:xfrm>
            <a:off x="190217" y="3462522"/>
            <a:ext cx="2105386" cy="1471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0F531B-A5E8-4C1B-9AA1-454E959208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0607" y="3462521"/>
            <a:ext cx="2067524" cy="147783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618C9B8-819F-297A-6044-ADEA8FC6657D}"/>
              </a:ext>
            </a:extLst>
          </p:cNvPr>
          <p:cNvSpPr/>
          <p:nvPr/>
        </p:nvSpPr>
        <p:spPr>
          <a:xfrm>
            <a:off x="4863150" y="758958"/>
            <a:ext cx="2040682" cy="4128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defTabSz="914378">
              <a:buSzPts val="2800"/>
              <a:defRPr/>
            </a:pPr>
            <a:r>
              <a:rPr lang="en-US" sz="1350" b="1" dirty="0">
                <a:solidFill>
                  <a:srgbClr val="1C3C6B"/>
                </a:solidFill>
                <a:latin typeface="Montserrat Medium" panose="00000600000000000000" pitchFamily="2" charset="0"/>
              </a:rPr>
              <a:t>Health &amp; Fitness </a:t>
            </a:r>
            <a:r>
              <a:rPr lang="en-US" sz="1350" b="1" dirty="0">
                <a:solidFill>
                  <a:srgbClr val="F4835E"/>
                </a:solidFill>
                <a:latin typeface="Montserrat Medium" panose="00000600000000000000" pitchFamily="2" charset="0"/>
              </a:rPr>
              <a:t>Club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8818C8-96D8-2BEB-0FCA-AF95FEDC5DAC}"/>
              </a:ext>
            </a:extLst>
          </p:cNvPr>
          <p:cNvSpPr/>
          <p:nvPr/>
        </p:nvSpPr>
        <p:spPr>
          <a:xfrm>
            <a:off x="2446070" y="729276"/>
            <a:ext cx="2216739" cy="4128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defTabSz="914378">
              <a:buSzPts val="2800"/>
              <a:defRPr/>
            </a:pPr>
            <a:r>
              <a:rPr lang="en-US" sz="1350" b="1" dirty="0">
                <a:solidFill>
                  <a:srgbClr val="1C3C6B"/>
                </a:solidFill>
                <a:latin typeface="Montserrat Medium" panose="00000600000000000000" pitchFamily="2" charset="0"/>
              </a:rPr>
              <a:t>Higher Education </a:t>
            </a:r>
            <a:r>
              <a:rPr lang="en-US" sz="1350" b="1" dirty="0">
                <a:solidFill>
                  <a:srgbClr val="F4835E"/>
                </a:solidFill>
                <a:latin typeface="Montserrat Medium" panose="00000600000000000000" pitchFamily="2" charset="0"/>
              </a:rPr>
              <a:t>Club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F91BB5-F9C4-D392-A1AC-37B747736207}"/>
              </a:ext>
            </a:extLst>
          </p:cNvPr>
          <p:cNvSpPr/>
          <p:nvPr/>
        </p:nvSpPr>
        <p:spPr>
          <a:xfrm>
            <a:off x="7015693" y="747679"/>
            <a:ext cx="2216739" cy="4128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defTabSz="914378">
              <a:buSzPts val="2800"/>
              <a:defRPr/>
            </a:pPr>
            <a:r>
              <a:rPr lang="en-US" sz="1350" b="1" dirty="0">
                <a:solidFill>
                  <a:srgbClr val="1C3C6B"/>
                </a:solidFill>
                <a:latin typeface="Montserrat Medium" panose="00000600000000000000" pitchFamily="2" charset="0"/>
              </a:rPr>
              <a:t>3D Printing </a:t>
            </a:r>
            <a:r>
              <a:rPr lang="en-US" sz="1350" b="1" dirty="0">
                <a:solidFill>
                  <a:srgbClr val="F4835E"/>
                </a:solidFill>
                <a:latin typeface="Montserrat Medium" panose="00000600000000000000" pitchFamily="2" charset="0"/>
              </a:rPr>
              <a:t>Club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068506-FFF4-072D-1425-EB022681C6D6}"/>
              </a:ext>
            </a:extLst>
          </p:cNvPr>
          <p:cNvSpPr/>
          <p:nvPr/>
        </p:nvSpPr>
        <p:spPr>
          <a:xfrm>
            <a:off x="7038063" y="3054376"/>
            <a:ext cx="2001053" cy="4128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defTabSz="914378">
              <a:buSzPts val="2800"/>
              <a:defRPr/>
            </a:pPr>
            <a:r>
              <a:rPr lang="en-US" sz="1350" b="1" dirty="0" err="1">
                <a:solidFill>
                  <a:srgbClr val="1C3C6B"/>
                </a:solidFill>
                <a:latin typeface="Montserrat Medium" panose="00000600000000000000" pitchFamily="2" charset="0"/>
              </a:rPr>
              <a:t>Jignyasa</a:t>
            </a:r>
            <a:r>
              <a:rPr lang="en-US" sz="1350" b="1" dirty="0">
                <a:solidFill>
                  <a:srgbClr val="1C3C6B"/>
                </a:solidFill>
                <a:latin typeface="Montserrat Medium" panose="00000600000000000000" pitchFamily="2" charset="0"/>
              </a:rPr>
              <a:t> </a:t>
            </a:r>
            <a:r>
              <a:rPr lang="en-US" sz="1350" b="1" dirty="0">
                <a:solidFill>
                  <a:srgbClr val="F4835E"/>
                </a:solidFill>
                <a:latin typeface="Montserrat Medium" panose="00000600000000000000" pitchFamily="2" charset="0"/>
              </a:rPr>
              <a:t>Club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81302A-E128-CE6F-7DF2-E2DE51AB3A94}"/>
              </a:ext>
            </a:extLst>
          </p:cNvPr>
          <p:cNvSpPr/>
          <p:nvPr/>
        </p:nvSpPr>
        <p:spPr>
          <a:xfrm>
            <a:off x="197373" y="673241"/>
            <a:ext cx="2117234" cy="5685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defTabSz="914378">
              <a:buSzPts val="2800"/>
              <a:defRPr/>
            </a:pPr>
            <a:r>
              <a:rPr lang="en-US" sz="1350" b="1" dirty="0">
                <a:solidFill>
                  <a:srgbClr val="1C3C6B"/>
                </a:solidFill>
                <a:latin typeface="Montserrat Medium" panose="00000600000000000000" pitchFamily="2" charset="0"/>
              </a:rPr>
              <a:t>Foreign Languages </a:t>
            </a:r>
            <a:r>
              <a:rPr lang="en-US" sz="1350" b="1" dirty="0">
                <a:solidFill>
                  <a:srgbClr val="F4835E"/>
                </a:solidFill>
                <a:latin typeface="Montserrat Medium" panose="00000600000000000000" pitchFamily="2" charset="0"/>
              </a:rPr>
              <a:t>Club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DC7A40-BD8B-BE24-4CFD-B203B0968690}"/>
              </a:ext>
            </a:extLst>
          </p:cNvPr>
          <p:cNvSpPr/>
          <p:nvPr/>
        </p:nvSpPr>
        <p:spPr>
          <a:xfrm>
            <a:off x="4916125" y="3064087"/>
            <a:ext cx="2001053" cy="4128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defTabSz="914378">
              <a:buSzPts val="2800"/>
              <a:defRPr/>
            </a:pPr>
            <a:r>
              <a:rPr lang="en-US" sz="1350" b="1" dirty="0">
                <a:solidFill>
                  <a:srgbClr val="1C3C6B"/>
                </a:solidFill>
                <a:latin typeface="Montserrat Medium" panose="00000600000000000000" pitchFamily="2" charset="0"/>
              </a:rPr>
              <a:t>Adventure </a:t>
            </a:r>
            <a:r>
              <a:rPr lang="en-US" sz="1350" b="1" dirty="0">
                <a:solidFill>
                  <a:srgbClr val="F4835E"/>
                </a:solidFill>
                <a:latin typeface="Montserrat Medium" panose="00000600000000000000" pitchFamily="2" charset="0"/>
              </a:rPr>
              <a:t>Club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EFFD1E-C356-E88E-EC7E-7346494843F6}"/>
              </a:ext>
            </a:extLst>
          </p:cNvPr>
          <p:cNvSpPr/>
          <p:nvPr/>
        </p:nvSpPr>
        <p:spPr>
          <a:xfrm>
            <a:off x="2448038" y="3054376"/>
            <a:ext cx="2001053" cy="4128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defTabSz="914378">
              <a:buSzPts val="2800"/>
              <a:defRPr/>
            </a:pPr>
            <a:r>
              <a:rPr lang="en-US" sz="1350" b="1" dirty="0">
                <a:solidFill>
                  <a:srgbClr val="1C3C6B"/>
                </a:solidFill>
                <a:latin typeface="Montserrat Medium" panose="00000600000000000000" pitchFamily="2" charset="0"/>
              </a:rPr>
              <a:t>Coding </a:t>
            </a:r>
            <a:r>
              <a:rPr lang="en-US" sz="1350" b="1" dirty="0">
                <a:solidFill>
                  <a:srgbClr val="F4835E"/>
                </a:solidFill>
                <a:latin typeface="Montserrat Medium" panose="00000600000000000000" pitchFamily="2" charset="0"/>
              </a:rPr>
              <a:t>Club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4910C4-FF7A-4F54-B468-005CFAC1D1E8}"/>
              </a:ext>
            </a:extLst>
          </p:cNvPr>
          <p:cNvSpPr/>
          <p:nvPr/>
        </p:nvSpPr>
        <p:spPr>
          <a:xfrm>
            <a:off x="186454" y="3054376"/>
            <a:ext cx="2303563" cy="4128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defTabSz="914378">
              <a:buSzPts val="2800"/>
              <a:defRPr/>
            </a:pPr>
            <a:r>
              <a:rPr lang="en-US" sz="1350" b="1" dirty="0">
                <a:solidFill>
                  <a:srgbClr val="1C3C6B"/>
                </a:solidFill>
                <a:latin typeface="Montserrat Medium" panose="00000600000000000000" pitchFamily="2" charset="0"/>
              </a:rPr>
              <a:t>Art Craft &amp; Culture </a:t>
            </a:r>
            <a:r>
              <a:rPr lang="en-US" sz="1350" b="1" dirty="0">
                <a:solidFill>
                  <a:srgbClr val="F4835E"/>
                </a:solidFill>
                <a:latin typeface="Montserrat Medium" panose="00000600000000000000" pitchFamily="2" charset="0"/>
              </a:rPr>
              <a:t>Club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12DF713-C686-566A-0A71-0B7110594C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64"/>
          <a:stretch/>
        </p:blipFill>
        <p:spPr>
          <a:xfrm>
            <a:off x="190217" y="1209295"/>
            <a:ext cx="2112974" cy="1493744"/>
          </a:xfrm>
          <a:prstGeom prst="rect">
            <a:avLst/>
          </a:prstGeom>
        </p:spPr>
      </p:pic>
      <p:sp>
        <p:nvSpPr>
          <p:cNvPr id="40" name="Google Shape;191;p26">
            <a:extLst>
              <a:ext uri="{FF2B5EF4-FFF2-40B4-BE49-F238E27FC236}">
                <a16:creationId xmlns:a16="http://schemas.microsoft.com/office/drawing/2014/main" id="{F855338F-AEAD-B2E7-CF6D-4A792BC6CAB2}"/>
              </a:ext>
            </a:extLst>
          </p:cNvPr>
          <p:cNvSpPr/>
          <p:nvPr/>
        </p:nvSpPr>
        <p:spPr>
          <a:xfrm rot="16200000">
            <a:off x="2288001" y="3224424"/>
            <a:ext cx="346249" cy="61034"/>
          </a:xfrm>
          <a:prstGeom prst="rect">
            <a:avLst/>
          </a:prstGeom>
          <a:solidFill>
            <a:srgbClr val="FE80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  <a:defRPr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191;p26">
            <a:extLst>
              <a:ext uri="{FF2B5EF4-FFF2-40B4-BE49-F238E27FC236}">
                <a16:creationId xmlns:a16="http://schemas.microsoft.com/office/drawing/2014/main" id="{45D973D7-4C60-C5A6-CBD3-E7AAE78A760B}"/>
              </a:ext>
            </a:extLst>
          </p:cNvPr>
          <p:cNvSpPr/>
          <p:nvPr/>
        </p:nvSpPr>
        <p:spPr>
          <a:xfrm rot="16200000">
            <a:off x="2288000" y="926983"/>
            <a:ext cx="346249" cy="61034"/>
          </a:xfrm>
          <a:prstGeom prst="rect">
            <a:avLst/>
          </a:prstGeom>
          <a:solidFill>
            <a:srgbClr val="FE80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  <a:defRPr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191;p26">
            <a:extLst>
              <a:ext uri="{FF2B5EF4-FFF2-40B4-BE49-F238E27FC236}">
                <a16:creationId xmlns:a16="http://schemas.microsoft.com/office/drawing/2014/main" id="{5ED3809C-F0F7-0C08-EE0B-53FC09F0FA60}"/>
              </a:ext>
            </a:extLst>
          </p:cNvPr>
          <p:cNvSpPr/>
          <p:nvPr/>
        </p:nvSpPr>
        <p:spPr>
          <a:xfrm rot="16200000">
            <a:off x="6873086" y="936757"/>
            <a:ext cx="346249" cy="61034"/>
          </a:xfrm>
          <a:prstGeom prst="rect">
            <a:avLst/>
          </a:prstGeom>
          <a:solidFill>
            <a:srgbClr val="FE80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  <a:defRPr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191;p26">
            <a:extLst>
              <a:ext uri="{FF2B5EF4-FFF2-40B4-BE49-F238E27FC236}">
                <a16:creationId xmlns:a16="http://schemas.microsoft.com/office/drawing/2014/main" id="{0616BAFD-2DA4-8F16-A4E8-4D97EBD9744B}"/>
              </a:ext>
            </a:extLst>
          </p:cNvPr>
          <p:cNvSpPr/>
          <p:nvPr/>
        </p:nvSpPr>
        <p:spPr>
          <a:xfrm rot="16200000">
            <a:off x="6881196" y="3224423"/>
            <a:ext cx="346249" cy="61034"/>
          </a:xfrm>
          <a:prstGeom prst="rect">
            <a:avLst/>
          </a:prstGeom>
          <a:solidFill>
            <a:srgbClr val="FE80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  <a:defRPr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252803-2647-A056-FDEE-630E3FDE87F3}"/>
              </a:ext>
            </a:extLst>
          </p:cNvPr>
          <p:cNvSpPr/>
          <p:nvPr/>
        </p:nvSpPr>
        <p:spPr>
          <a:xfrm>
            <a:off x="197373" y="2444665"/>
            <a:ext cx="2089904" cy="258374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A7CBA-3970-0F66-7389-557D69DFA6BB}"/>
              </a:ext>
            </a:extLst>
          </p:cNvPr>
          <p:cNvSpPr txBox="1"/>
          <p:nvPr/>
        </p:nvSpPr>
        <p:spPr>
          <a:xfrm>
            <a:off x="449829" y="2460347"/>
            <a:ext cx="16546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solidFill>
                  <a:schemeClr val="bg1"/>
                </a:solidFill>
                <a:latin typeface="Corbel" panose="020B0503020204020204" pitchFamily="34" charset="0"/>
              </a:rPr>
              <a:t>French, German, Japanese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27778" b="7037"/>
          <a:stretch/>
        </p:blipFill>
        <p:spPr>
          <a:xfrm>
            <a:off x="7042466" y="3443237"/>
            <a:ext cx="201091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17407" b="10000"/>
          <a:stretch/>
        </p:blipFill>
        <p:spPr>
          <a:xfrm>
            <a:off x="7076385" y="1204279"/>
            <a:ext cx="2007883" cy="15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8A9E5-D4DC-4A31-86E7-24261857C676}"/>
              </a:ext>
            </a:extLst>
          </p:cNvPr>
          <p:cNvSpPr/>
          <p:nvPr/>
        </p:nvSpPr>
        <p:spPr>
          <a:xfrm>
            <a:off x="0" y="876693"/>
            <a:ext cx="8839200" cy="403702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Text Placeholder 1"/>
          <p:cNvSpPr txBox="1">
            <a:spLocks/>
          </p:cNvSpPr>
          <p:nvPr/>
        </p:nvSpPr>
        <p:spPr>
          <a:xfrm>
            <a:off x="58695" y="94459"/>
            <a:ext cx="7322868" cy="526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2700" b="1" dirty="0">
                <a:solidFill>
                  <a:srgbClr val="183F7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Cultural, Sports, NSS &amp; NCC </a:t>
            </a:r>
            <a:r>
              <a:rPr lang="en-US" sz="2700" b="1" dirty="0">
                <a:solidFill>
                  <a:srgbClr val="FE805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Activities</a:t>
            </a:r>
            <a:endParaRPr lang="en-US" sz="2700" b="1" dirty="0">
              <a:solidFill>
                <a:srgbClr val="B08D3E"/>
              </a:solidFill>
              <a:latin typeface="Yu Gothic" panose="020B0400000000000000" pitchFamily="34" charset="-128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35FB4-96AE-4E96-A512-9FF1F22BD172}"/>
              </a:ext>
            </a:extLst>
          </p:cNvPr>
          <p:cNvSpPr/>
          <p:nvPr/>
        </p:nvSpPr>
        <p:spPr>
          <a:xfrm>
            <a:off x="7755904" y="876693"/>
            <a:ext cx="1388096" cy="4037029"/>
          </a:xfrm>
          <a:prstGeom prst="rect">
            <a:avLst/>
          </a:prstGeom>
          <a:solidFill>
            <a:srgbClr val="183F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ADBCBC-EAC7-48F7-49A2-A3F9F7BE936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" y="3163116"/>
            <a:ext cx="2101985" cy="1597596"/>
          </a:xfrm>
          <a:prstGeom prst="rect">
            <a:avLst/>
          </a:prstGeom>
        </p:spPr>
      </p:pic>
      <p:pic>
        <p:nvPicPr>
          <p:cNvPr id="13" name="Picture 12" descr="C:\Users\Raykar\Desktop\folder for magazine\variety\DSC_0080.JPG">
            <a:extLst>
              <a:ext uri="{FF2B5EF4-FFF2-40B4-BE49-F238E27FC236}">
                <a16:creationId xmlns:a16="http://schemas.microsoft.com/office/drawing/2014/main" id="{B241FB43-70D6-C1A9-F32E-EDEBF51213FA}"/>
              </a:ext>
            </a:extLst>
          </p:cNvPr>
          <p:cNvPicPr/>
          <p:nvPr/>
        </p:nvPicPr>
        <p:blipFill rotWithShape="1">
          <a:blip r:embed="rId3" cstate="print"/>
          <a:srcRect r="7781"/>
          <a:stretch/>
        </p:blipFill>
        <p:spPr bwMode="auto">
          <a:xfrm>
            <a:off x="87691" y="1053692"/>
            <a:ext cx="2101985" cy="159759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:\Users\Raykar\Desktop\2018 19\Sports\annual Sports 2018-19\photos\IMG-20190123-WA0004.jpg">
            <a:extLst>
              <a:ext uri="{FF2B5EF4-FFF2-40B4-BE49-F238E27FC236}">
                <a16:creationId xmlns:a16="http://schemas.microsoft.com/office/drawing/2014/main" id="{2C262934-B5C8-11CD-A856-85292AD2B2CD}"/>
              </a:ext>
            </a:extLst>
          </p:cNvPr>
          <p:cNvPicPr preferRelativeResize="0"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49320" y="3163116"/>
            <a:ext cx="2101985" cy="159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A1BB11-61B4-B580-44B6-FFC23AFCC7EB}"/>
              </a:ext>
            </a:extLst>
          </p:cNvPr>
          <p:cNvPicPr preferRelativeResize="0"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49320" y="1053692"/>
            <a:ext cx="2101985" cy="159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Google Shape;315;p11">
            <a:extLst>
              <a:ext uri="{FF2B5EF4-FFF2-40B4-BE49-F238E27FC236}">
                <a16:creationId xmlns:a16="http://schemas.microsoft.com/office/drawing/2014/main" id="{C54E9AC1-32BD-62FB-65F6-E332748562EF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</a:blip>
          <a:srcRect t="34456"/>
          <a:stretch/>
        </p:blipFill>
        <p:spPr>
          <a:xfrm>
            <a:off x="4610948" y="1053692"/>
            <a:ext cx="2101986" cy="1597596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90500" algn="tl" rotWithShape="0">
              <a:srgbClr val="000000">
                <a:alpha val="69800"/>
              </a:srgbClr>
            </a:outerShdw>
          </a:effectLst>
        </p:spPr>
      </p:pic>
      <p:pic>
        <p:nvPicPr>
          <p:cNvPr id="19" name="Picture 18" descr="D:\NSS 2017-2018\NSS all activitis\Earth Hour\IMG_0395.JPG">
            <a:extLst>
              <a:ext uri="{FF2B5EF4-FFF2-40B4-BE49-F238E27FC236}">
                <a16:creationId xmlns:a16="http://schemas.microsoft.com/office/drawing/2014/main" id="{ADC98757-DBF2-AACB-DF56-8D483BE737E5}"/>
              </a:ext>
            </a:extLst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10949" y="3163117"/>
            <a:ext cx="2101985" cy="159759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0407A2-CF7E-8885-AA3A-6ABACAC1000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8"/>
          <a:stretch/>
        </p:blipFill>
        <p:spPr>
          <a:xfrm>
            <a:off x="6872578" y="3163116"/>
            <a:ext cx="2101985" cy="1597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39B7E6-AA83-1A23-08DF-A9A46116D93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8" b="18769"/>
          <a:stretch/>
        </p:blipFill>
        <p:spPr>
          <a:xfrm>
            <a:off x="6872577" y="1053692"/>
            <a:ext cx="2101986" cy="15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1"/>
          <p:cNvSpPr txBox="1">
            <a:spLocks/>
          </p:cNvSpPr>
          <p:nvPr/>
        </p:nvSpPr>
        <p:spPr>
          <a:xfrm>
            <a:off x="381000" y="174704"/>
            <a:ext cx="7018068" cy="526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2700" b="1" dirty="0">
                <a:solidFill>
                  <a:srgbClr val="F1814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Architecture</a:t>
            </a:r>
            <a:endParaRPr lang="en-US" sz="2700" b="1" dirty="0">
              <a:solidFill>
                <a:srgbClr val="F18142"/>
              </a:solidFill>
              <a:latin typeface="Yu Gothic" panose="020B0400000000000000" pitchFamily="34" charset="-128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37AF7-A575-4E50-8AB9-545618E8E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1" b="5324"/>
          <a:stretch/>
        </p:blipFill>
        <p:spPr>
          <a:xfrm>
            <a:off x="381000" y="701023"/>
            <a:ext cx="7848600" cy="443907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9581B2D-9C07-4A20-A0CA-F9FE2C9D12E8}"/>
              </a:ext>
            </a:extLst>
          </p:cNvPr>
          <p:cNvGrpSpPr/>
          <p:nvPr/>
        </p:nvGrpSpPr>
        <p:grpSpPr>
          <a:xfrm>
            <a:off x="9067800" y="717616"/>
            <a:ext cx="75401" cy="4425884"/>
            <a:chOff x="12052300" y="0"/>
            <a:chExt cx="139700" cy="6375400"/>
          </a:xfrm>
          <a:solidFill>
            <a:srgbClr val="103D7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720AD-8EB5-4BA7-9053-0F3859E17A85}"/>
                </a:ext>
              </a:extLst>
            </p:cNvPr>
            <p:cNvSpPr/>
            <p:nvPr/>
          </p:nvSpPr>
          <p:spPr>
            <a:xfrm>
              <a:off x="12052300" y="0"/>
              <a:ext cx="139700" cy="4152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srgbClr val="9F2936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171DE2-6ABC-46D1-B193-06577A7F2D4C}"/>
                </a:ext>
              </a:extLst>
            </p:cNvPr>
            <p:cNvSpPr/>
            <p:nvPr/>
          </p:nvSpPr>
          <p:spPr>
            <a:xfrm>
              <a:off x="12052300" y="4419600"/>
              <a:ext cx="139700" cy="1955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0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8777BC2-7065-4289-B544-80524A503E29}"/>
              </a:ext>
            </a:extLst>
          </p:cNvPr>
          <p:cNvSpPr/>
          <p:nvPr/>
        </p:nvSpPr>
        <p:spPr>
          <a:xfrm rot="5400000" flipH="1">
            <a:off x="-1398616" y="2062644"/>
            <a:ext cx="4117522" cy="1320290"/>
          </a:xfrm>
          <a:prstGeom prst="round2SameRect">
            <a:avLst>
              <a:gd name="adj1" fmla="val 32877"/>
              <a:gd name="adj2" fmla="val 0"/>
            </a:avLst>
          </a:prstGeom>
          <a:solidFill>
            <a:srgbClr val="F1814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sosceles Triangle 1">
            <a:extLst>
              <a:ext uri="{FF2B5EF4-FFF2-40B4-BE49-F238E27FC236}">
                <a16:creationId xmlns:a16="http://schemas.microsoft.com/office/drawing/2014/main" id="{4C925A3B-6A4F-4031-8366-DA66169C5DAB}"/>
              </a:ext>
            </a:extLst>
          </p:cNvPr>
          <p:cNvSpPr/>
          <p:nvPr/>
        </p:nvSpPr>
        <p:spPr>
          <a:xfrm rot="5400000">
            <a:off x="714352" y="2586518"/>
            <a:ext cx="1484415" cy="272540"/>
          </a:xfrm>
          <a:custGeom>
            <a:avLst/>
            <a:gdLst>
              <a:gd name="connsiteX0" fmla="*/ 0 w 1060704"/>
              <a:gd name="connsiteY0" fmla="*/ 413806 h 413806"/>
              <a:gd name="connsiteX1" fmla="*/ 530352 w 1060704"/>
              <a:gd name="connsiteY1" fmla="*/ 0 h 413806"/>
              <a:gd name="connsiteX2" fmla="*/ 1060704 w 1060704"/>
              <a:gd name="connsiteY2" fmla="*/ 413806 h 413806"/>
              <a:gd name="connsiteX3" fmla="*/ 0 w 1060704"/>
              <a:gd name="connsiteY3" fmla="*/ 413806 h 413806"/>
              <a:gd name="connsiteX0" fmla="*/ 0 w 1060704"/>
              <a:gd name="connsiteY0" fmla="*/ 413806 h 413806"/>
              <a:gd name="connsiteX1" fmla="*/ 530352 w 1060704"/>
              <a:gd name="connsiteY1" fmla="*/ 0 h 413806"/>
              <a:gd name="connsiteX2" fmla="*/ 1060704 w 1060704"/>
              <a:gd name="connsiteY2" fmla="*/ 413806 h 413806"/>
              <a:gd name="connsiteX3" fmla="*/ 0 w 1060704"/>
              <a:gd name="connsiteY3" fmla="*/ 413806 h 413806"/>
              <a:gd name="connsiteX0" fmla="*/ 0 w 1060704"/>
              <a:gd name="connsiteY0" fmla="*/ 413823 h 413823"/>
              <a:gd name="connsiteX1" fmla="*/ 530352 w 1060704"/>
              <a:gd name="connsiteY1" fmla="*/ 17 h 413823"/>
              <a:gd name="connsiteX2" fmla="*/ 1060704 w 1060704"/>
              <a:gd name="connsiteY2" fmla="*/ 413823 h 413823"/>
              <a:gd name="connsiteX3" fmla="*/ 0 w 1060704"/>
              <a:gd name="connsiteY3" fmla="*/ 413823 h 413823"/>
              <a:gd name="connsiteX0" fmla="*/ 0 w 1060704"/>
              <a:gd name="connsiteY0" fmla="*/ 413823 h 413823"/>
              <a:gd name="connsiteX1" fmla="*/ 530352 w 1060704"/>
              <a:gd name="connsiteY1" fmla="*/ 17 h 413823"/>
              <a:gd name="connsiteX2" fmla="*/ 1060704 w 1060704"/>
              <a:gd name="connsiteY2" fmla="*/ 413823 h 413823"/>
              <a:gd name="connsiteX3" fmla="*/ 0 w 1060704"/>
              <a:gd name="connsiteY3" fmla="*/ 413823 h 413823"/>
              <a:gd name="connsiteX0" fmla="*/ 0 w 1060704"/>
              <a:gd name="connsiteY0" fmla="*/ 413821 h 413821"/>
              <a:gd name="connsiteX1" fmla="*/ 530352 w 1060704"/>
              <a:gd name="connsiteY1" fmla="*/ 15 h 413821"/>
              <a:gd name="connsiteX2" fmla="*/ 1060704 w 1060704"/>
              <a:gd name="connsiteY2" fmla="*/ 413821 h 413821"/>
              <a:gd name="connsiteX3" fmla="*/ 0 w 1060704"/>
              <a:gd name="connsiteY3" fmla="*/ 413821 h 41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413821">
                <a:moveTo>
                  <a:pt x="0" y="413821"/>
                </a:moveTo>
                <a:cubicBezTo>
                  <a:pt x="217266" y="337799"/>
                  <a:pt x="351187" y="4600"/>
                  <a:pt x="530352" y="15"/>
                </a:cubicBezTo>
                <a:cubicBezTo>
                  <a:pt x="699992" y="-2544"/>
                  <a:pt x="838676" y="344943"/>
                  <a:pt x="1060704" y="413821"/>
                </a:cubicBezTo>
                <a:lnTo>
                  <a:pt x="0" y="41382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581B2D-9C07-4A20-A0CA-F9FE2C9D12E8}"/>
              </a:ext>
            </a:extLst>
          </p:cNvPr>
          <p:cNvGrpSpPr/>
          <p:nvPr/>
        </p:nvGrpSpPr>
        <p:grpSpPr>
          <a:xfrm>
            <a:off x="9067800" y="742950"/>
            <a:ext cx="76200" cy="4419600"/>
            <a:chOff x="12052300" y="0"/>
            <a:chExt cx="139700" cy="6375400"/>
          </a:xfrm>
          <a:solidFill>
            <a:srgbClr val="103D74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4720AD-8EB5-4BA7-9053-0F3859E17A85}"/>
                </a:ext>
              </a:extLst>
            </p:cNvPr>
            <p:cNvSpPr/>
            <p:nvPr/>
          </p:nvSpPr>
          <p:spPr>
            <a:xfrm>
              <a:off x="12052300" y="0"/>
              <a:ext cx="139700" cy="4152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srgbClr val="9F2936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171DE2-6ABC-46D1-B193-06577A7F2D4C}"/>
                </a:ext>
              </a:extLst>
            </p:cNvPr>
            <p:cNvSpPr/>
            <p:nvPr/>
          </p:nvSpPr>
          <p:spPr>
            <a:xfrm>
              <a:off x="12052300" y="4419600"/>
              <a:ext cx="139700" cy="1955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92CAC4EA-171B-4066-9EC8-F8C2F57683B3}"/>
              </a:ext>
            </a:extLst>
          </p:cNvPr>
          <p:cNvSpPr txBox="1">
            <a:spLocks/>
          </p:cNvSpPr>
          <p:nvPr/>
        </p:nvSpPr>
        <p:spPr>
          <a:xfrm>
            <a:off x="1219200" y="-16592"/>
            <a:ext cx="6172200" cy="64293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b="1" dirty="0">
                <a:solidFill>
                  <a:srgbClr val="103D7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Bus</a:t>
            </a:r>
            <a:r>
              <a:rPr lang="en-US" sz="2700" b="1" dirty="0">
                <a:solidFill>
                  <a:srgbClr val="9F2936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en-US" sz="2700" b="1" dirty="0">
                <a:solidFill>
                  <a:srgbClr val="F1814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Facility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879AEC3-5B4D-4238-9610-0BED58D09000}"/>
              </a:ext>
            </a:extLst>
          </p:cNvPr>
          <p:cNvSpPr txBox="1">
            <a:spLocks/>
          </p:cNvSpPr>
          <p:nvPr/>
        </p:nvSpPr>
        <p:spPr>
          <a:xfrm rot="16200000">
            <a:off x="-1478129" y="2331224"/>
            <a:ext cx="4117524" cy="78313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lnSpc>
                <a:spcPct val="110000"/>
              </a:lnSpc>
              <a:buNone/>
              <a:defRPr/>
            </a:pPr>
            <a:r>
              <a:rPr lang="en-US" altLang="ko-KR" sz="21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Bus Routes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81" y="742949"/>
            <a:ext cx="7323219" cy="2219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5D18A-EC25-443C-958D-C82EC27EF3A2}"/>
              </a:ext>
            </a:extLst>
          </p:cNvPr>
          <p:cNvSpPr txBox="1"/>
          <p:nvPr/>
        </p:nvSpPr>
        <p:spPr>
          <a:xfrm>
            <a:off x="1668381" y="3048985"/>
            <a:ext cx="571500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F18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Routes are from 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ED2D0-EDC8-4FE1-B47A-F453EBF5094E}"/>
              </a:ext>
            </a:extLst>
          </p:cNvPr>
          <p:cNvSpPr txBox="1"/>
          <p:nvPr/>
        </p:nvSpPr>
        <p:spPr>
          <a:xfrm>
            <a:off x="4038600" y="3113336"/>
            <a:ext cx="1905000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120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Bhogavati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120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Kuditre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120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Gargoti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120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Ashtta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120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Bambawade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0E22DB5-F5D3-4CE3-AC87-D7C12C672ECF}"/>
              </a:ext>
            </a:extLst>
          </p:cNvPr>
          <p:cNvSpPr/>
          <p:nvPr/>
        </p:nvSpPr>
        <p:spPr>
          <a:xfrm>
            <a:off x="-8515" y="-8"/>
            <a:ext cx="9145943" cy="5143499"/>
          </a:xfrm>
          <a:prstGeom prst="rect">
            <a:avLst/>
          </a:prstGeom>
          <a:solidFill>
            <a:srgbClr val="103D7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240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CEE86D-194F-4F0A-826C-4A23AA661F50}"/>
              </a:ext>
            </a:extLst>
          </p:cNvPr>
          <p:cNvSpPr/>
          <p:nvPr/>
        </p:nvSpPr>
        <p:spPr>
          <a:xfrm>
            <a:off x="-15087" y="4131097"/>
            <a:ext cx="6187287" cy="861161"/>
          </a:xfrm>
          <a:prstGeom prst="rect">
            <a:avLst/>
          </a:prstGeom>
          <a:solidFill>
            <a:srgbClr val="F483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Bahnschrift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81EC9F-C73F-43EE-8002-E5992BABCD7D}"/>
              </a:ext>
            </a:extLst>
          </p:cNvPr>
          <p:cNvSpPr txBox="1">
            <a:spLocks/>
          </p:cNvSpPr>
          <p:nvPr/>
        </p:nvSpPr>
        <p:spPr>
          <a:xfrm>
            <a:off x="659174" y="4047689"/>
            <a:ext cx="4832192" cy="10386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bg1"/>
                </a:solidFill>
                <a:latin typeface="Montserrat ExtraBold" panose="00000900000000000000" pitchFamily="2" charset="0"/>
                <a:cs typeface="Times New Roman" panose="02020603050405020304" pitchFamily="18" charset="0"/>
              </a:rPr>
              <a:t>Thank You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138B8-4B41-40BB-9983-863B5E937EC9}"/>
              </a:ext>
            </a:extLst>
          </p:cNvPr>
          <p:cNvSpPr/>
          <p:nvPr/>
        </p:nvSpPr>
        <p:spPr>
          <a:xfrm flipV="1">
            <a:off x="-13856" y="3928554"/>
            <a:ext cx="61722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10ABB-7D18-4A85-8E69-2D95B2A6E3F2}"/>
              </a:ext>
            </a:extLst>
          </p:cNvPr>
          <p:cNvSpPr txBox="1"/>
          <p:nvPr/>
        </p:nvSpPr>
        <p:spPr>
          <a:xfrm>
            <a:off x="6572" y="1451104"/>
            <a:ext cx="6172200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Y. Patil College of Engineering &amp; Technology, </a:t>
            </a: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Kasaba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Bawada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Kolhapur.</a:t>
            </a:r>
          </a:p>
          <a:p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(An Autonomous Institute) </a:t>
            </a:r>
          </a:p>
          <a:p>
            <a:endParaRPr lang="en-US" sz="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DTE Code 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  </a:t>
            </a:r>
          </a:p>
          <a:p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 – EN 6250, </a:t>
            </a:r>
          </a:p>
          <a:p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– AR 6532</a:t>
            </a:r>
          </a:p>
          <a:p>
            <a:endParaRPr lang="en-US" sz="9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admissions contact -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9158915999 / 9158615999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3515B-FE87-4DB0-AF5B-8BF517626452}"/>
              </a:ext>
            </a:extLst>
          </p:cNvPr>
          <p:cNvSpPr/>
          <p:nvPr/>
        </p:nvSpPr>
        <p:spPr>
          <a:xfrm>
            <a:off x="15176" y="72124"/>
            <a:ext cx="6157023" cy="133754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cap="none" spc="0" dirty="0">
                <a:ln w="0"/>
                <a:solidFill>
                  <a:srgbClr val="7BD7CC"/>
                </a:solidFill>
                <a:latin typeface="Arial Rounded MT Bold" panose="020F0704030504030204" pitchFamily="34" charset="0"/>
              </a:rPr>
              <a:t>Begin your journey towards a successful career with </a:t>
            </a:r>
            <a:r>
              <a:rPr lang="en-US" sz="2000" b="0" cap="none" spc="0" dirty="0">
                <a:ln w="0"/>
                <a:solidFill>
                  <a:schemeClr val="accent6"/>
                </a:solidFill>
                <a:latin typeface="Arial Rounded MT Bold" panose="020F0704030504030204" pitchFamily="34" charset="0"/>
              </a:rPr>
              <a:t>DYPCET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n w="0"/>
                <a:solidFill>
                  <a:srgbClr val="7BD7CC"/>
                </a:solidFill>
                <a:latin typeface="Arial Rounded MT Bold" panose="020F0704030504030204" pitchFamily="34" charset="0"/>
              </a:rPr>
              <a:t>Wishing you a Bright and Colorful Future ahead.</a:t>
            </a:r>
            <a:r>
              <a:rPr lang="en-US" sz="1600" b="0" cap="none" spc="0" dirty="0">
                <a:ln w="0"/>
                <a:solidFill>
                  <a:srgbClr val="7BD7CC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69A1E6-B845-479F-A5C6-B8FC31E6D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3389" t="10724" r="5774" b="23167"/>
          <a:stretch/>
        </p:blipFill>
        <p:spPr>
          <a:xfrm>
            <a:off x="6263442" y="179070"/>
            <a:ext cx="2782744" cy="48131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1B7C44-8370-4843-9584-E1ED401C01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015" y="4582006"/>
            <a:ext cx="478935" cy="252936"/>
          </a:xfrm>
          <a:prstGeom prst="cloud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4749E7-B449-41D1-96C7-4CC888489C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160" y="4419947"/>
            <a:ext cx="478935" cy="252936"/>
          </a:xfrm>
          <a:prstGeom prst="cloud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41929D-2BE4-4556-858E-4F1CB4E6D4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7152" y="4582006"/>
            <a:ext cx="478935" cy="252936"/>
          </a:xfrm>
          <a:prstGeom prst="cloud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A815E6-04E3-4CF0-8C1D-A15537A5BF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224" t="81709" r="17610" b="5887"/>
          <a:stretch/>
        </p:blipFill>
        <p:spPr>
          <a:xfrm>
            <a:off x="6263442" y="4258978"/>
            <a:ext cx="457200" cy="374073"/>
          </a:xfrm>
          <a:prstGeom prst="cloud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CFEDCC-2B7E-4FDF-AD4F-A6994CFF59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224" t="81709" r="17610" b="5887"/>
          <a:stretch/>
        </p:blipFill>
        <p:spPr>
          <a:xfrm>
            <a:off x="6256870" y="4471564"/>
            <a:ext cx="457200" cy="374073"/>
          </a:xfrm>
          <a:prstGeom prst="cloud">
            <a:avLst/>
          </a:prstGeom>
        </p:spPr>
      </p:pic>
    </p:spTree>
    <p:extLst>
      <p:ext uri="{BB962C8B-B14F-4D97-AF65-F5344CB8AC3E}">
        <p14:creationId xmlns:p14="http://schemas.microsoft.com/office/powerpoint/2010/main" val="107411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A3970D-7406-43CD-B641-403ECB53BEBB}"/>
              </a:ext>
            </a:extLst>
          </p:cNvPr>
          <p:cNvSpPr/>
          <p:nvPr/>
        </p:nvSpPr>
        <p:spPr>
          <a:xfrm>
            <a:off x="6554019" y="1"/>
            <a:ext cx="2589980" cy="1654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3" t="-1" r="17684" b="657"/>
          <a:stretch/>
        </p:blipFill>
        <p:spPr>
          <a:xfrm>
            <a:off x="7447656" y="1770323"/>
            <a:ext cx="1569388" cy="162029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795186" y="156644"/>
            <a:ext cx="3221860" cy="4844041"/>
            <a:chOff x="2720985" y="159335"/>
            <a:chExt cx="5043252" cy="6534462"/>
          </a:xfrm>
        </p:grpSpPr>
        <p:pic>
          <p:nvPicPr>
            <p:cNvPr id="41" name="Picture 26">
              <a:extLst>
                <a:ext uri="{FF2B5EF4-FFF2-40B4-BE49-F238E27FC236}">
                  <a16:creationId xmlns:a16="http://schemas.microsoft.com/office/drawing/2014/main" id="{2993FEC8-E991-40C1-84D1-83B83914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985" y="2336139"/>
              <a:ext cx="2453800" cy="218572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21">
              <a:extLst>
                <a:ext uri="{FF2B5EF4-FFF2-40B4-BE49-F238E27FC236}">
                  <a16:creationId xmlns:a16="http://schemas.microsoft.com/office/drawing/2014/main" id="{46253E36-0165-47AC-8A50-6F17F7478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963" y="4654143"/>
              <a:ext cx="3735274" cy="20396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25">
              <a:extLst>
                <a:ext uri="{FF2B5EF4-FFF2-40B4-BE49-F238E27FC236}">
                  <a16:creationId xmlns:a16="http://schemas.microsoft.com/office/drawing/2014/main" id="{E7D0BE3B-0F13-40BA-AA2A-640B93C73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963" y="159335"/>
              <a:ext cx="3735273" cy="204452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6ABDFB-FBD3-4DD4-910D-5C7281760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81" y="3488674"/>
            <a:ext cx="2386262" cy="151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7" r="15801"/>
          <a:stretch/>
        </p:blipFill>
        <p:spPr>
          <a:xfrm>
            <a:off x="4139137" y="1770323"/>
            <a:ext cx="1571177" cy="16202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4"/>
          <a:stretch/>
        </p:blipFill>
        <p:spPr>
          <a:xfrm>
            <a:off x="4139779" y="159484"/>
            <a:ext cx="2390548" cy="151277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677298" y="1314154"/>
            <a:ext cx="3388829" cy="14285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182 Institutes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Three Deemed Universities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Four State Private Universities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3.75 Lacs + Alumni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22,000+ Employees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3 Universities &amp; 7 Institutes in NIRF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284735" y="851520"/>
            <a:ext cx="3286077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350" i="1" dirty="0">
                <a:solidFill>
                  <a:srgbClr val="F1814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Largest self-financed educational group in the state of Maharashtra</a:t>
            </a:r>
          </a:p>
        </p:txBody>
      </p:sp>
      <p:sp>
        <p:nvSpPr>
          <p:cNvPr id="15" name="Google Shape;144;p23"/>
          <p:cNvSpPr/>
          <p:nvPr/>
        </p:nvSpPr>
        <p:spPr>
          <a:xfrm>
            <a:off x="1" y="434570"/>
            <a:ext cx="117566" cy="832448"/>
          </a:xfrm>
          <a:prstGeom prst="rect">
            <a:avLst/>
          </a:prstGeom>
          <a:solidFill>
            <a:srgbClr val="10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284735" y="430564"/>
            <a:ext cx="4144688" cy="373820"/>
          </a:xfrm>
          <a:prstGeom prst="rect">
            <a:avLst/>
          </a:prstGeom>
        </p:spPr>
        <p:txBody>
          <a:bodyPr vert="horz" wrap="square" lIns="0" tIns="7937" rIns="0" bIns="0" rtlCol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937">
              <a:lnSpc>
                <a:spcPts val="2794"/>
              </a:lnSpc>
              <a:spcBef>
                <a:spcPts val="62"/>
              </a:spcBef>
            </a:pPr>
            <a:r>
              <a:rPr lang="en-US" sz="2700" b="1" spc="-131" dirty="0">
                <a:solidFill>
                  <a:srgbClr val="1C3C6B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D. </a:t>
            </a:r>
            <a:r>
              <a:rPr lang="en-US" sz="2700" b="1" spc="-247" dirty="0">
                <a:solidFill>
                  <a:srgbClr val="1C3C6B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Y.  </a:t>
            </a:r>
            <a:r>
              <a:rPr lang="en-US" sz="2700" b="1" spc="-47" dirty="0" err="1">
                <a:solidFill>
                  <a:srgbClr val="1C3C6B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Patil</a:t>
            </a:r>
            <a:r>
              <a:rPr lang="en-US" sz="2700" b="1" spc="-91" dirty="0">
                <a:solidFill>
                  <a:srgbClr val="1C3C6B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en-US" sz="2700" b="1" spc="-38" dirty="0">
                <a:solidFill>
                  <a:srgbClr val="1C3C6B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Group</a:t>
            </a:r>
            <a:endParaRPr lang="en-US" sz="2700" b="1" dirty="0">
              <a:solidFill>
                <a:srgbClr val="1C3C6B"/>
              </a:solidFill>
              <a:latin typeface="Yu Gothic" panose="020B0400000000000000" pitchFamily="34" charset="-128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9478" y="3062215"/>
            <a:ext cx="2850746" cy="2059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05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Navi</a:t>
            </a:r>
            <a:r>
              <a:rPr lang="en-US" sz="10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Mumbai  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05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Akurdi</a:t>
            </a:r>
            <a:r>
              <a:rPr lang="en-US" sz="10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Pune  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05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Pimpri</a:t>
            </a:r>
            <a:r>
              <a:rPr lang="en-US" sz="10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Pune  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05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Lohegaon</a:t>
            </a:r>
            <a:r>
              <a:rPr lang="en-US" sz="10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Pune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05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Talegaon</a:t>
            </a:r>
            <a:r>
              <a:rPr lang="en-US" sz="10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Pune  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05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Kasaba</a:t>
            </a:r>
            <a:r>
              <a:rPr lang="en-US" sz="10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Bawada,Kolhapur</a:t>
            </a:r>
            <a:endParaRPr lang="en-US" sz="105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05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Talsande</a:t>
            </a:r>
            <a:r>
              <a:rPr lang="en-US" sz="10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Kolhapur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05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Salokhe</a:t>
            </a:r>
            <a:r>
              <a:rPr lang="en-US" sz="10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Nagar, Kolhapur </a:t>
            </a:r>
          </a:p>
          <a:p>
            <a:pPr marL="214313" indent="-214313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en-US" sz="105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Gargoti</a:t>
            </a:r>
            <a:r>
              <a:rPr lang="en-US" sz="10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Kolhapur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934" y="2752441"/>
            <a:ext cx="156164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350" b="1" dirty="0">
                <a:solidFill>
                  <a:srgbClr val="F18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Campuses 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69"/>
          <a:stretch/>
        </p:blipFill>
        <p:spPr>
          <a:xfrm>
            <a:off x="6630782" y="156644"/>
            <a:ext cx="2386263" cy="1515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3D62E-119E-4D41-916F-CB1C14847D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5671"/>
          <a:stretch/>
        </p:blipFill>
        <p:spPr>
          <a:xfrm>
            <a:off x="4129974" y="3471239"/>
            <a:ext cx="2424046" cy="15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6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D2F05E-C5DC-4050-9C86-B9B440C6187A}"/>
              </a:ext>
            </a:extLst>
          </p:cNvPr>
          <p:cNvSpPr txBox="1">
            <a:spLocks/>
          </p:cNvSpPr>
          <p:nvPr/>
        </p:nvSpPr>
        <p:spPr>
          <a:xfrm>
            <a:off x="1219199" y="858360"/>
            <a:ext cx="7325719" cy="3718623"/>
          </a:xfr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Established in the year </a:t>
            </a:r>
            <a:r>
              <a:rPr lang="en-US" sz="1800" b="1" dirty="0">
                <a:solidFill>
                  <a:srgbClr val="F1814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1984.</a:t>
            </a:r>
          </a:p>
          <a:p>
            <a:pPr>
              <a:lnSpc>
                <a:spcPct val="100000"/>
              </a:lnSpc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F1814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38 years 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 excellence in Technical Education.</a:t>
            </a:r>
          </a:p>
          <a:p>
            <a:pPr>
              <a:lnSpc>
                <a:spcPct val="100000"/>
              </a:lnSpc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Accredited by </a:t>
            </a:r>
            <a:r>
              <a:rPr lang="en-US" sz="1800" b="1" dirty="0">
                <a:solidFill>
                  <a:srgbClr val="F1814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NAAC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with </a:t>
            </a:r>
            <a:r>
              <a:rPr lang="en-US" sz="1800" b="1" dirty="0">
                <a:solidFill>
                  <a:srgbClr val="F1814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‘A’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Grade.</a:t>
            </a:r>
          </a:p>
          <a:p>
            <a:pPr>
              <a:lnSpc>
                <a:spcPct val="100000"/>
              </a:lnSpc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F1814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Permanent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Affiliation by </a:t>
            </a:r>
            <a:r>
              <a:rPr lang="en-US" sz="180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Shivaji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University.</a:t>
            </a:r>
          </a:p>
          <a:p>
            <a:pPr>
              <a:lnSpc>
                <a:spcPct val="100000"/>
              </a:lnSpc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F1814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Autonomous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status by UGC, New Delhi.</a:t>
            </a:r>
          </a:p>
          <a:p>
            <a:pPr>
              <a:lnSpc>
                <a:spcPct val="100000"/>
              </a:lnSpc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Accredited by </a:t>
            </a:r>
            <a:r>
              <a:rPr lang="en-US" sz="1800" b="1" dirty="0">
                <a:solidFill>
                  <a:srgbClr val="F1814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NBA.</a:t>
            </a:r>
          </a:p>
          <a:p>
            <a:pPr>
              <a:lnSpc>
                <a:spcPct val="100000"/>
              </a:lnSpc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F1814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Extended Approval 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by AICTE for next 10 years.</a:t>
            </a:r>
          </a:p>
          <a:p>
            <a:pPr>
              <a:lnSpc>
                <a:spcPct val="100000"/>
              </a:lnSpc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F1814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2(f) and 12(B) 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Certification by UGC, New Delhi.</a:t>
            </a:r>
          </a:p>
          <a:p>
            <a:pPr>
              <a:lnSpc>
                <a:spcPct val="100000"/>
              </a:lnSpc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F1814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16000 plus 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alumni working across the globe.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4CFF5F-7BD5-4956-A3BF-4AFCA95635BF}"/>
              </a:ext>
            </a:extLst>
          </p:cNvPr>
          <p:cNvGrpSpPr/>
          <p:nvPr/>
        </p:nvGrpSpPr>
        <p:grpSpPr>
          <a:xfrm>
            <a:off x="228600" y="742950"/>
            <a:ext cx="8520686" cy="4161800"/>
            <a:chOff x="1481507" y="817270"/>
            <a:chExt cx="7050933" cy="391472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05BDB7B-E518-4E91-9C57-CDDF6863354B}"/>
                </a:ext>
              </a:extLst>
            </p:cNvPr>
            <p:cNvCxnSpPr>
              <a:cxnSpLocks/>
            </p:cNvCxnSpPr>
            <p:nvPr/>
          </p:nvCxnSpPr>
          <p:spPr>
            <a:xfrm>
              <a:off x="1922222" y="817270"/>
              <a:ext cx="6610218" cy="0"/>
            </a:xfrm>
            <a:prstGeom prst="line">
              <a:avLst/>
            </a:prstGeom>
            <a:ln w="38100">
              <a:solidFill>
                <a:srgbClr val="1C3C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980018-96A1-4AD8-B2FE-C37EC764B56E}"/>
                </a:ext>
              </a:extLst>
            </p:cNvPr>
            <p:cNvCxnSpPr/>
            <p:nvPr/>
          </p:nvCxnSpPr>
          <p:spPr>
            <a:xfrm>
              <a:off x="8529287" y="817270"/>
              <a:ext cx="0" cy="3914720"/>
            </a:xfrm>
            <a:prstGeom prst="line">
              <a:avLst/>
            </a:prstGeom>
            <a:ln w="38100">
              <a:solidFill>
                <a:srgbClr val="1C3C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686F04-0728-4287-A670-E0065427B205}"/>
                </a:ext>
              </a:extLst>
            </p:cNvPr>
            <p:cNvCxnSpPr>
              <a:cxnSpLocks/>
            </p:cNvCxnSpPr>
            <p:nvPr/>
          </p:nvCxnSpPr>
          <p:spPr>
            <a:xfrm>
              <a:off x="1481507" y="4731990"/>
              <a:ext cx="7050933" cy="0"/>
            </a:xfrm>
            <a:prstGeom prst="line">
              <a:avLst/>
            </a:prstGeom>
            <a:ln w="38100">
              <a:solidFill>
                <a:srgbClr val="1C3C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01F7F4-8603-44F8-8DC7-ACEE1E1CF983}"/>
                </a:ext>
              </a:extLst>
            </p:cNvPr>
            <p:cNvCxnSpPr/>
            <p:nvPr/>
          </p:nvCxnSpPr>
          <p:spPr>
            <a:xfrm>
              <a:off x="1922222" y="817270"/>
              <a:ext cx="0" cy="1466448"/>
            </a:xfrm>
            <a:prstGeom prst="line">
              <a:avLst/>
            </a:prstGeom>
            <a:ln w="38100">
              <a:solidFill>
                <a:srgbClr val="1C3C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C924DFA-BF06-4306-96BC-5766232D6721}"/>
              </a:ext>
            </a:extLst>
          </p:cNvPr>
          <p:cNvSpPr/>
          <p:nvPr/>
        </p:nvSpPr>
        <p:spPr>
          <a:xfrm>
            <a:off x="121098" y="0"/>
            <a:ext cx="433288" cy="5143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181" y="157807"/>
            <a:ext cx="5250051" cy="469679"/>
          </a:xfrm>
          <a:prstGeom prst="rect">
            <a:avLst/>
          </a:prstGeom>
        </p:spPr>
        <p:txBody>
          <a:bodyPr vert="horz" wrap="square" lIns="0" tIns="7937" rIns="0" bIns="0" rtlCol="0" anchor="ctr">
            <a:spAutoFit/>
          </a:bodyPr>
          <a:lstStyle/>
          <a:p>
            <a:pPr marL="7937" algn="l">
              <a:spcBef>
                <a:spcPts val="62"/>
              </a:spcBef>
            </a:pPr>
            <a:r>
              <a:rPr lang="en-US" sz="3000" b="1" dirty="0">
                <a:solidFill>
                  <a:srgbClr val="183F7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About </a:t>
            </a:r>
            <a:r>
              <a:rPr lang="en-US" sz="3000" b="1" dirty="0">
                <a:solidFill>
                  <a:srgbClr val="FE805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DYPCET</a:t>
            </a:r>
            <a:endParaRPr sz="2100" b="1" dirty="0">
              <a:solidFill>
                <a:srgbClr val="FE805F"/>
              </a:solidFill>
              <a:latin typeface="Yu Gothic" panose="020B0400000000000000" pitchFamily="34" charset="-128"/>
              <a:ea typeface="Yu Gothic" panose="020B0400000000000000" pitchFamily="34" charset="-128"/>
              <a:cs typeface="VL PGothic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02CD5-E6E3-4C33-9BCF-22A96D6C6CE9}"/>
              </a:ext>
            </a:extLst>
          </p:cNvPr>
          <p:cNvSpPr/>
          <p:nvPr/>
        </p:nvSpPr>
        <p:spPr>
          <a:xfrm>
            <a:off x="0" y="1"/>
            <a:ext cx="290252" cy="5143499"/>
          </a:xfrm>
          <a:prstGeom prst="rect">
            <a:avLst/>
          </a:prstGeom>
          <a:solidFill>
            <a:srgbClr val="F48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24314530-FD18-698A-5743-AFB112ABEAFC}"/>
              </a:ext>
            </a:extLst>
          </p:cNvPr>
          <p:cNvSpPr txBox="1">
            <a:spLocks/>
          </p:cNvSpPr>
          <p:nvPr/>
        </p:nvSpPr>
        <p:spPr>
          <a:xfrm>
            <a:off x="6879208" y="4798572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97761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45F4A82-A194-43F3-B6CB-3287C9DF2C2D}"/>
              </a:ext>
            </a:extLst>
          </p:cNvPr>
          <p:cNvSpPr/>
          <p:nvPr/>
        </p:nvSpPr>
        <p:spPr>
          <a:xfrm>
            <a:off x="1003535" y="1081144"/>
            <a:ext cx="7875942" cy="3678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29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1450132" y="863215"/>
            <a:ext cx="7429346" cy="4114801"/>
            <a:chOff x="2429323" y="1812688"/>
            <a:chExt cx="8781761" cy="4263658"/>
          </a:xfrm>
          <a:solidFill>
            <a:schemeClr val="accent1"/>
          </a:solidFill>
        </p:grpSpPr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363124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D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/>
            </a:p>
          </p:txBody>
        </p:sp>
        <p:sp>
          <p:nvSpPr>
            <p:cNvPr id="31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D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/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5507868B-D12B-4FF7-ADC4-B80119D8BCF7}"/>
                </a:ext>
              </a:extLst>
            </p:cNvPr>
            <p:cNvSpPr/>
            <p:nvPr/>
          </p:nvSpPr>
          <p:spPr>
            <a:xfrm rot="16200000">
              <a:off x="9789273" y="610765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D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/>
            </a:p>
          </p:txBody>
        </p:sp>
        <p:sp>
          <p:nvSpPr>
            <p:cNvPr id="33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3631247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D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/>
            </a:p>
          </p:txBody>
        </p:sp>
        <p:sp>
          <p:nvSpPr>
            <p:cNvPr id="34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D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/>
            </a:p>
          </p:txBody>
        </p:sp>
        <p:sp>
          <p:nvSpPr>
            <p:cNvPr id="35" name="Rectangle 13">
              <a:extLst>
                <a:ext uri="{FF2B5EF4-FFF2-40B4-BE49-F238E27FC236}">
                  <a16:creationId xmlns:a16="http://schemas.microsoft.com/office/drawing/2014/main" id="{AEF7C878-A451-4513-A407-0EE86D8F3CE1}"/>
                </a:ext>
              </a:extLst>
            </p:cNvPr>
            <p:cNvSpPr/>
            <p:nvPr/>
          </p:nvSpPr>
          <p:spPr>
            <a:xfrm rot="16200000" flipH="1">
              <a:off x="9789273" y="4647053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D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/>
            </a:p>
          </p:txBody>
        </p:sp>
        <p:sp>
          <p:nvSpPr>
            <p:cNvPr id="36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2674033" y="1812688"/>
              <a:ext cx="2150685" cy="402561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rgbClr val="F18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37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402561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rgbClr val="F18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38" name="사각형: 둥근 위쪽 모서리 34">
              <a:extLst>
                <a:ext uri="{FF2B5EF4-FFF2-40B4-BE49-F238E27FC236}">
                  <a16:creationId xmlns:a16="http://schemas.microsoft.com/office/drawing/2014/main" id="{1B1E08A6-461C-42BB-9ED8-7B67C922A242}"/>
                </a:ext>
              </a:extLst>
            </p:cNvPr>
            <p:cNvSpPr/>
            <p:nvPr/>
          </p:nvSpPr>
          <p:spPr>
            <a:xfrm rot="10800000">
              <a:off x="8840943" y="1812690"/>
              <a:ext cx="2150685" cy="402559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rgbClr val="F18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39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2674033" y="5679330"/>
              <a:ext cx="2150685" cy="397015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rgbClr val="F18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40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679330"/>
              <a:ext cx="2150685" cy="397015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rgbClr val="F18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41" name="사각형: 둥근 위쪽 모서리 37">
              <a:extLst>
                <a:ext uri="{FF2B5EF4-FFF2-40B4-BE49-F238E27FC236}">
                  <a16:creationId xmlns:a16="http://schemas.microsoft.com/office/drawing/2014/main" id="{40886465-D38F-4AE2-BDF8-C76C3F560E27}"/>
                </a:ext>
              </a:extLst>
            </p:cNvPr>
            <p:cNvSpPr/>
            <p:nvPr/>
          </p:nvSpPr>
          <p:spPr>
            <a:xfrm>
              <a:off x="8840943" y="5679330"/>
              <a:ext cx="2150685" cy="397016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rgbClr val="F18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1371600" y="1291533"/>
          <a:ext cx="7556863" cy="313888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65019">
                  <a:extLst>
                    <a:ext uri="{9D8B030D-6E8A-4147-A177-3AD203B41FA5}">
                      <a16:colId xmlns:a16="http://schemas.microsoft.com/office/drawing/2014/main" val="4036477269"/>
                    </a:ext>
                  </a:extLst>
                </a:gridCol>
                <a:gridCol w="2281680">
                  <a:extLst>
                    <a:ext uri="{9D8B030D-6E8A-4147-A177-3AD203B41FA5}">
                      <a16:colId xmlns:a16="http://schemas.microsoft.com/office/drawing/2014/main" val="921476004"/>
                    </a:ext>
                  </a:extLst>
                </a:gridCol>
                <a:gridCol w="2310164">
                  <a:extLst>
                    <a:ext uri="{9D8B030D-6E8A-4147-A177-3AD203B41FA5}">
                      <a16:colId xmlns:a16="http://schemas.microsoft.com/office/drawing/2014/main" val="2569874030"/>
                    </a:ext>
                  </a:extLst>
                </a:gridCol>
              </a:tblGrid>
              <a:tr h="340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Years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2712848197"/>
                  </a:ext>
                </a:extLst>
              </a:tr>
              <a:tr h="34016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Chemical Engineering</a:t>
                      </a:r>
                      <a:endParaRPr lang="en-IN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Years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2308328944"/>
                  </a:ext>
                </a:extLst>
              </a:tr>
              <a:tr h="34016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Civil Engineering</a:t>
                      </a:r>
                      <a:endParaRPr lang="en-IN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Years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3461194382"/>
                  </a:ext>
                </a:extLst>
              </a:tr>
              <a:tr h="43153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 Science and Engineering</a:t>
                      </a:r>
                      <a:endParaRPr lang="en-IN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Years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2048404570"/>
                  </a:ext>
                </a:extLst>
              </a:tr>
              <a:tr h="52979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Electronics and Telecommunication Engineering</a:t>
                      </a:r>
                      <a:endParaRPr lang="en-IN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Years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2802077850"/>
                  </a:ext>
                </a:extLst>
              </a:tr>
              <a:tr h="34492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Mechanical Engineering</a:t>
                      </a:r>
                      <a:endParaRPr lang="en-IN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Years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2332906203"/>
                  </a:ext>
                </a:extLst>
              </a:tr>
              <a:tr h="351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CSE</a:t>
                      </a:r>
                      <a:r>
                        <a:rPr lang="en-US" sz="1200" b="1" kern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(Data Science)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Years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2309310981"/>
                  </a:ext>
                </a:extLst>
              </a:tr>
              <a:tr h="460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CSE</a:t>
                      </a:r>
                      <a:r>
                        <a:rPr lang="en-US" sz="1200" b="1" kern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(Artificial Intelligence &amp; Machine Learning)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Years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2285003602"/>
                  </a:ext>
                </a:extLst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2095667" y="903030"/>
            <a:ext cx="94448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644778" y="903030"/>
            <a:ext cx="17139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Sanctioned Intake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11836" y="903030"/>
            <a:ext cx="9444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</a:p>
        </p:txBody>
      </p:sp>
      <p:sp>
        <p:nvSpPr>
          <p:cNvPr id="48" name="Google Shape;144;p23"/>
          <p:cNvSpPr/>
          <p:nvPr/>
        </p:nvSpPr>
        <p:spPr>
          <a:xfrm>
            <a:off x="48986" y="245893"/>
            <a:ext cx="97972" cy="483473"/>
          </a:xfrm>
          <a:prstGeom prst="rect">
            <a:avLst/>
          </a:prstGeom>
          <a:solidFill>
            <a:srgbClr val="F18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6D529E-E062-4AC1-85F8-493FD7B0B5BD}"/>
              </a:ext>
            </a:extLst>
          </p:cNvPr>
          <p:cNvSpPr txBox="1"/>
          <p:nvPr/>
        </p:nvSpPr>
        <p:spPr>
          <a:xfrm>
            <a:off x="133103" y="230752"/>
            <a:ext cx="50955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700" b="1" dirty="0">
                <a:solidFill>
                  <a:srgbClr val="103D7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Programs Offered </a:t>
            </a:r>
            <a:r>
              <a:rPr lang="en-US" sz="2700" b="1" dirty="0">
                <a:solidFill>
                  <a:srgbClr val="F1814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(UG)</a:t>
            </a:r>
          </a:p>
        </p:txBody>
      </p:sp>
    </p:spTree>
    <p:extLst>
      <p:ext uri="{BB962C8B-B14F-4D97-AF65-F5344CB8AC3E}">
        <p14:creationId xmlns:p14="http://schemas.microsoft.com/office/powerpoint/2010/main" val="137317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58DCB7-2107-4AF9-92C8-E09988C0D2C4}"/>
              </a:ext>
            </a:extLst>
          </p:cNvPr>
          <p:cNvSpPr/>
          <p:nvPr/>
        </p:nvSpPr>
        <p:spPr>
          <a:xfrm>
            <a:off x="76200" y="355600"/>
            <a:ext cx="163326" cy="4781550"/>
          </a:xfrm>
          <a:prstGeom prst="rect">
            <a:avLst/>
          </a:prstGeom>
          <a:solidFill>
            <a:srgbClr val="F181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5D18A-EC25-443C-958D-C82EC27EF3A2}"/>
              </a:ext>
            </a:extLst>
          </p:cNvPr>
          <p:cNvSpPr txBox="1"/>
          <p:nvPr/>
        </p:nvSpPr>
        <p:spPr>
          <a:xfrm>
            <a:off x="253381" y="666750"/>
            <a:ext cx="8890619" cy="439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18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Based Curriculum Under Autonomy.</a:t>
            </a:r>
          </a:p>
          <a:p>
            <a:pPr marL="14400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18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line with NEP2020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, Curriculum focus on Multidisciplinary approach, Innovation, Design Thinking and Life Long Learning.</a:t>
            </a:r>
          </a:p>
          <a:p>
            <a:pPr marL="14400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18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 Hours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Compulsory Training on Coding to Students of all Branches.</a:t>
            </a:r>
          </a:p>
          <a:p>
            <a:pPr marL="14400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18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Finishing School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Soft Skill and Company specific training for Job Enhancement in all Eight Semester.</a:t>
            </a:r>
          </a:p>
          <a:p>
            <a:pPr marL="14400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18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 Internship Program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offering Social Internship of 2 weeks after first year, Industrial Internship of 4 weeks after 2</a:t>
            </a:r>
            <a:r>
              <a:rPr lang="en-US" sz="15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and 3</a:t>
            </a:r>
            <a:r>
              <a:rPr lang="en-US" sz="15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Year and Research Internship of 4 weeks in fourth year.</a:t>
            </a:r>
          </a:p>
          <a:p>
            <a:pPr marL="14400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18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Minors and Honors Degree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 Internet of Things (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), Cyber Security, Robotics and Industry 4.0, Food and Nutrition Technology and Environmental Sustainability.</a:t>
            </a:r>
          </a:p>
          <a:p>
            <a:pPr marL="14400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18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Placement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 the Region. </a:t>
            </a:r>
          </a:p>
          <a:p>
            <a:pPr marL="14400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18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 Gold Medals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500" dirty="0">
                <a:solidFill>
                  <a:srgbClr val="F18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264 Ranks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 Shivaji University (First Rank in Merit Scholarship – Urban Category)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B695F5-E744-41CB-BCDD-C27046FDE302}"/>
              </a:ext>
            </a:extLst>
          </p:cNvPr>
          <p:cNvSpPr txBox="1">
            <a:spLocks/>
          </p:cNvSpPr>
          <p:nvPr/>
        </p:nvSpPr>
        <p:spPr>
          <a:xfrm>
            <a:off x="457200" y="13029"/>
            <a:ext cx="8305800" cy="65372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103D7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Why DYPCET </a:t>
            </a:r>
            <a:r>
              <a:rPr lang="en-US" altLang="en-US" sz="2000" b="1" dirty="0">
                <a:solidFill>
                  <a:srgbClr val="103D7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(Autonomous), </a:t>
            </a:r>
            <a:r>
              <a:rPr lang="en-US" altLang="en-US" sz="1800" b="1" dirty="0" err="1">
                <a:solidFill>
                  <a:srgbClr val="103D7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Kasaba</a:t>
            </a:r>
            <a:r>
              <a:rPr lang="en-US" altLang="en-US" sz="1800" b="1" dirty="0">
                <a:solidFill>
                  <a:srgbClr val="103D7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103D7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Bawada</a:t>
            </a:r>
            <a:r>
              <a:rPr lang="en-US" altLang="en-US" sz="1800" b="1" dirty="0">
                <a:solidFill>
                  <a:srgbClr val="103D7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 panose="020B0604020202020204" pitchFamily="34" charset="0"/>
              </a:rPr>
              <a:t>?</a:t>
            </a:r>
            <a:endParaRPr lang="en-US" sz="2800" b="1" dirty="0">
              <a:solidFill>
                <a:srgbClr val="103D74"/>
              </a:solidFill>
              <a:latin typeface="Yu Gothic" panose="020B0400000000000000" pitchFamily="34" charset="-128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9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0F66FF-A042-09B9-4583-16D6C8AD520F}"/>
              </a:ext>
            </a:extLst>
          </p:cNvPr>
          <p:cNvSpPr/>
          <p:nvPr/>
        </p:nvSpPr>
        <p:spPr>
          <a:xfrm>
            <a:off x="9070871" y="966355"/>
            <a:ext cx="73129" cy="3933513"/>
          </a:xfrm>
          <a:prstGeom prst="rect">
            <a:avLst/>
          </a:prstGeom>
          <a:solidFill>
            <a:srgbClr val="1C3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63B781-B3D9-DDC6-E099-6F530D63EFD7}"/>
              </a:ext>
            </a:extLst>
          </p:cNvPr>
          <p:cNvSpPr txBox="1">
            <a:spLocks/>
          </p:cNvSpPr>
          <p:nvPr/>
        </p:nvSpPr>
        <p:spPr>
          <a:xfrm>
            <a:off x="332445" y="152214"/>
            <a:ext cx="8087341" cy="526319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5">
              <a:buNone/>
              <a:defRPr/>
            </a:pPr>
            <a:r>
              <a:rPr lang="en-US" sz="2700" b="1" dirty="0">
                <a:solidFill>
                  <a:srgbClr val="183F7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Institutional</a:t>
            </a:r>
            <a:r>
              <a:rPr lang="en-US" sz="2700" b="1" dirty="0">
                <a:solidFill>
                  <a:srgbClr val="1C3C6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700" b="1" dirty="0">
                <a:solidFill>
                  <a:srgbClr val="FE805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Linkage and Interaction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3FF75D9-B900-4471-8728-48802A56D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t="26296" r="71552"/>
          <a:stretch/>
        </p:blipFill>
        <p:spPr>
          <a:xfrm>
            <a:off x="239447" y="966355"/>
            <a:ext cx="2365271" cy="4019736"/>
          </a:xfrm>
          <a:prstGeom prst="rect">
            <a:avLst/>
          </a:prstGeom>
        </p:spPr>
      </p:pic>
      <p:sp>
        <p:nvSpPr>
          <p:cNvPr id="29" name="Google Shape;191;p26">
            <a:extLst>
              <a:ext uri="{FF2B5EF4-FFF2-40B4-BE49-F238E27FC236}">
                <a16:creationId xmlns:a16="http://schemas.microsoft.com/office/drawing/2014/main" id="{79710BE8-68CC-4B61-949B-067DD0386ED9}"/>
              </a:ext>
            </a:extLst>
          </p:cNvPr>
          <p:cNvSpPr/>
          <p:nvPr/>
        </p:nvSpPr>
        <p:spPr>
          <a:xfrm rot="16200000">
            <a:off x="2393948" y="-1304778"/>
            <a:ext cx="34289" cy="4157297"/>
          </a:xfrm>
          <a:prstGeom prst="rect">
            <a:avLst/>
          </a:prstGeom>
          <a:solidFill>
            <a:srgbClr val="1C3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80E88-D258-4C09-9547-9A00236DDB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7" t="26296" r="38793"/>
          <a:stretch/>
        </p:blipFill>
        <p:spPr>
          <a:xfrm>
            <a:off x="2814425" y="988869"/>
            <a:ext cx="3123379" cy="4019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722354-A11C-4EDC-9B07-F2EE7C958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2" t="26296" r="4311"/>
          <a:stretch/>
        </p:blipFill>
        <p:spPr>
          <a:xfrm>
            <a:off x="6477000" y="988869"/>
            <a:ext cx="2133600" cy="401973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03C63D-2C0C-43B8-9150-3FC6D290155B}"/>
              </a:ext>
            </a:extLst>
          </p:cNvPr>
          <p:cNvCxnSpPr>
            <a:cxnSpLocks/>
          </p:cNvCxnSpPr>
          <p:nvPr/>
        </p:nvCxnSpPr>
        <p:spPr>
          <a:xfrm flipH="1">
            <a:off x="2814425" y="1200150"/>
            <a:ext cx="10061" cy="3429000"/>
          </a:xfrm>
          <a:prstGeom prst="straightConnector1">
            <a:avLst/>
          </a:prstGeom>
          <a:ln w="12700">
            <a:solidFill>
              <a:srgbClr val="103D7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5DB253-1998-4FA3-A972-5BB0B89FCF5D}"/>
              </a:ext>
            </a:extLst>
          </p:cNvPr>
          <p:cNvCxnSpPr>
            <a:cxnSpLocks/>
          </p:cNvCxnSpPr>
          <p:nvPr/>
        </p:nvCxnSpPr>
        <p:spPr>
          <a:xfrm flipH="1">
            <a:off x="6016729" y="1200150"/>
            <a:ext cx="10061" cy="3429000"/>
          </a:xfrm>
          <a:prstGeom prst="straightConnector1">
            <a:avLst/>
          </a:prstGeom>
          <a:ln w="12700">
            <a:solidFill>
              <a:srgbClr val="103D7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40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BECE5B-4121-728E-AD20-4732A45A3848}"/>
              </a:ext>
            </a:extLst>
          </p:cNvPr>
          <p:cNvGrpSpPr/>
          <p:nvPr/>
        </p:nvGrpSpPr>
        <p:grpSpPr>
          <a:xfrm>
            <a:off x="652577" y="2203338"/>
            <a:ext cx="3214185" cy="2831492"/>
            <a:chOff x="8160413" y="1425310"/>
            <a:chExt cx="2879086" cy="370573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DF5103-3A1D-A638-74EB-75D48DF413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60413" y="2044424"/>
              <a:ext cx="2870321" cy="505922"/>
              <a:chOff x="7439215" y="1156096"/>
              <a:chExt cx="4329274" cy="763078"/>
            </a:xfrm>
          </p:grpSpPr>
          <p:sp>
            <p:nvSpPr>
              <p:cNvPr id="30" name="Rounded Rectangle 4">
                <a:extLst>
                  <a:ext uri="{FF2B5EF4-FFF2-40B4-BE49-F238E27FC236}">
                    <a16:creationId xmlns:a16="http://schemas.microsoft.com/office/drawing/2014/main" id="{803C50C5-947C-253D-42A0-10207DA212A6}"/>
                  </a:ext>
                </a:extLst>
              </p:cNvPr>
              <p:cNvSpPr/>
              <p:nvPr/>
            </p:nvSpPr>
            <p:spPr>
              <a:xfrm>
                <a:off x="7439215" y="1156096"/>
                <a:ext cx="4189922" cy="763078"/>
              </a:xfrm>
              <a:prstGeom prst="roundRect">
                <a:avLst/>
              </a:prstGeom>
              <a:solidFill>
                <a:srgbClr val="336C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>
                  <a:defRPr/>
                </a:pPr>
                <a:endParaRPr lang="ko-KR" altLang="en-US" sz="1200">
                  <a:solidFill>
                    <a:prstClr val="black"/>
                  </a:solidFill>
                  <a:latin typeface="Montserrat Medium" panose="00000600000000000000" pitchFamily="2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54476EC-41F8-7CC3-5DDF-AB115AA1E2F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40506" y="1307220"/>
                <a:ext cx="0" cy="467955"/>
              </a:xfrm>
              <a:prstGeom prst="line">
                <a:avLst/>
              </a:prstGeom>
              <a:ln>
                <a:solidFill>
                  <a:srgbClr val="FE80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8C182C-7CB8-8445-8C1A-AB3B973DB49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539580" y="1306729"/>
                <a:ext cx="3228909" cy="546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0"/>
                  </a:rPr>
                  <a:t>Robotics</a:t>
                </a:r>
              </a:p>
            </p:txBody>
          </p:sp>
          <p:pic>
            <p:nvPicPr>
              <p:cNvPr id="33" name="Picture 2" descr="Mechatronics png images | PNGWing">
                <a:extLst>
                  <a:ext uri="{FF2B5EF4-FFF2-40B4-BE49-F238E27FC236}">
                    <a16:creationId xmlns:a16="http://schemas.microsoft.com/office/drawing/2014/main" id="{FBE88A0A-625E-0ECE-29A6-485473ECEC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15" b="89967" l="10000" r="90000">
                            <a14:foregroundMark x1="48696" y1="20067" x2="51413" y2="26923"/>
                            <a14:foregroundMark x1="44674" y1="52341" x2="47935" y2="45485"/>
                            <a14:foregroundMark x1="54130" y1="35619" x2="53913" y2="38127"/>
                            <a14:foregroundMark x1="79022" y1="4515" x2="78478" y2="7023"/>
                            <a14:foregroundMark x1="75978" y1="14214" x2="75978" y2="14214"/>
                            <a14:foregroundMark x1="74565" y1="14214" x2="74565" y2="14214"/>
                            <a14:foregroundMark x1="69130" y1="13880" x2="69130" y2="13880"/>
                            <a14:foregroundMark x1="70435" y1="13712" x2="70435" y2="13712"/>
                            <a14:foregroundMark x1="68152" y1="13211" x2="68152" y2="13211"/>
                            <a14:foregroundMark x1="66848" y1="13880" x2="66848" y2="13880"/>
                            <a14:foregroundMark x1="44130" y1="62375" x2="44130" y2="62375"/>
                            <a14:foregroundMark x1="26630" y1="89298" x2="26630" y2="892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2465" y="1326155"/>
                <a:ext cx="652729" cy="455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B9D533-F28F-040C-A6CC-75F95D8771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60418" y="1425310"/>
              <a:ext cx="2879081" cy="505922"/>
              <a:chOff x="7439215" y="227220"/>
              <a:chExt cx="4342483" cy="763078"/>
            </a:xfrm>
          </p:grpSpPr>
          <p:sp>
            <p:nvSpPr>
              <p:cNvPr id="26" name="Rounded Rectangle 3">
                <a:extLst>
                  <a:ext uri="{FF2B5EF4-FFF2-40B4-BE49-F238E27FC236}">
                    <a16:creationId xmlns:a16="http://schemas.microsoft.com/office/drawing/2014/main" id="{F83DE305-D7D2-0240-AA03-338E18AD85A6}"/>
                  </a:ext>
                </a:extLst>
              </p:cNvPr>
              <p:cNvSpPr/>
              <p:nvPr/>
            </p:nvSpPr>
            <p:spPr>
              <a:xfrm>
                <a:off x="7439215" y="227220"/>
                <a:ext cx="4189922" cy="763078"/>
              </a:xfrm>
              <a:prstGeom prst="roundRect">
                <a:avLst/>
              </a:prstGeom>
              <a:solidFill>
                <a:srgbClr val="1C3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>
                  <a:defRPr/>
                </a:pPr>
                <a:endParaRPr lang="ko-KR" altLang="en-US" sz="1200">
                  <a:solidFill>
                    <a:prstClr val="black"/>
                  </a:solidFill>
                  <a:latin typeface="Montserrat Medium" panose="00000600000000000000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829EE2-B712-13C2-6125-A75C8702539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552792" y="388283"/>
                <a:ext cx="3228906" cy="546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0"/>
                  </a:rPr>
                  <a:t>Mechatronics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222E45-8EDD-ACEF-0BAC-75BE52B83B7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52791" y="396837"/>
                <a:ext cx="0" cy="467955"/>
              </a:xfrm>
              <a:prstGeom prst="line">
                <a:avLst/>
              </a:prstGeom>
              <a:ln>
                <a:solidFill>
                  <a:srgbClr val="9F29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Picture 4" descr="Engineer Icon clipart - Engineer, Engineering, Service, transparent clip art">
                <a:extLst>
                  <a:ext uri="{FF2B5EF4-FFF2-40B4-BE49-F238E27FC236}">
                    <a16:creationId xmlns:a16="http://schemas.microsoft.com/office/drawing/2014/main" id="{91DCDA1F-227A-CD5E-6693-FF9F2F2E3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778" b="98889" l="778" r="98778">
                            <a14:foregroundMark x1="9444" y1="29111" x2="9444" y2="29111"/>
                            <a14:foregroundMark x1="8444" y1="36556" x2="8444" y2="36556"/>
                            <a14:foregroundMark x1="4444" y1="28778" x2="4444" y2="28778"/>
                            <a14:foregroundMark x1="778" y1="37222" x2="778" y2="37222"/>
                            <a14:foregroundMark x1="1778" y1="45222" x2="8889" y2="45222"/>
                            <a14:foregroundMark x1="1333" y1="52667" x2="11111" y2="52667"/>
                            <a14:foregroundMark x1="1556" y1="60778" x2="9333" y2="60556"/>
                            <a14:foregroundMark x1="9333" y1="60556" x2="10222" y2="60556"/>
                            <a14:foregroundMark x1="1889" y1="69111" x2="11444" y2="69111"/>
                            <a14:foregroundMark x1="36000" y1="61222" x2="37444" y2="62778"/>
                            <a14:foregroundMark x1="56667" y1="39556" x2="56222" y2="44444"/>
                            <a14:foregroundMark x1="89778" y1="28778" x2="97444" y2="28444"/>
                            <a14:foregroundMark x1="97444" y1="28444" x2="97444" y2="28444"/>
                            <a14:foregroundMark x1="88667" y1="37222" x2="97000" y2="36889"/>
                            <a14:foregroundMark x1="97000" y1="36889" x2="97444" y2="36889"/>
                            <a14:foregroundMark x1="88889" y1="45556" x2="96778" y2="45000"/>
                            <a14:foregroundMark x1="96778" y1="45000" x2="96778" y2="44889"/>
                            <a14:foregroundMark x1="89111" y1="53333" x2="98778" y2="53333"/>
                            <a14:foregroundMark x1="90889" y1="60667" x2="98000" y2="60667"/>
                            <a14:foregroundMark x1="89111" y1="68889" x2="97444" y2="68778"/>
                            <a14:foregroundMark x1="97444" y1="68778" x2="98000" y2="68778"/>
                            <a14:foregroundMark x1="70444" y1="2667" x2="71778" y2="10444"/>
                            <a14:foregroundMark x1="63333" y1="3333" x2="62889" y2="9778"/>
                            <a14:foregroundMark x1="54556" y1="2667" x2="54556" y2="9444"/>
                            <a14:foregroundMark x1="46222" y1="2111" x2="46444" y2="9222"/>
                            <a14:foregroundMark x1="39222" y1="1778" x2="39222" y2="8889"/>
                            <a14:foregroundMark x1="30111" y1="2889" x2="30778" y2="10111"/>
                            <a14:foregroundMark x1="30556" y1="91333" x2="30778" y2="97889"/>
                            <a14:foregroundMark x1="38778" y1="90667" x2="38444" y2="97889"/>
                            <a14:foregroundMark x1="46222" y1="91111" x2="46444" y2="98556"/>
                            <a14:foregroundMark x1="54000" y1="90889" x2="54000" y2="98889"/>
                            <a14:foregroundMark x1="63111" y1="90222" x2="62778" y2="97778"/>
                            <a14:foregroundMark x1="71556" y1="90667" x2="71889" y2="97333"/>
                            <a14:foregroundMark x1="53778" y1="66111" x2="55000" y2="66222"/>
                            <a14:backgroundMark x1="53778" y1="34444" x2="60444" y2="34000"/>
                            <a14:backgroundMark x1="60444" y1="31556" x2="65556" y2="3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401" y="403211"/>
                <a:ext cx="455205" cy="455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AC9142-B996-2E84-2938-6502AA4586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66364" y="2663540"/>
              <a:ext cx="2873135" cy="551880"/>
              <a:chOff x="7439215" y="2084971"/>
              <a:chExt cx="4333517" cy="832397"/>
            </a:xfrm>
          </p:grpSpPr>
          <p:sp>
            <p:nvSpPr>
              <p:cNvPr id="22" name="Rounded Rectangle 5">
                <a:extLst>
                  <a:ext uri="{FF2B5EF4-FFF2-40B4-BE49-F238E27FC236}">
                    <a16:creationId xmlns:a16="http://schemas.microsoft.com/office/drawing/2014/main" id="{BD009840-12D2-C998-DE21-B23B189BEED9}"/>
                  </a:ext>
                </a:extLst>
              </p:cNvPr>
              <p:cNvSpPr/>
              <p:nvPr/>
            </p:nvSpPr>
            <p:spPr>
              <a:xfrm>
                <a:off x="7439215" y="2084971"/>
                <a:ext cx="4189922" cy="76307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>
                  <a:defRPr/>
                </a:pPr>
                <a:endParaRPr lang="ko-KR" altLang="en-US" sz="1200" dirty="0">
                  <a:solidFill>
                    <a:prstClr val="black"/>
                  </a:solidFill>
                  <a:latin typeface="Montserrat Medium" panose="00000600000000000000" pitchFamily="2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9F37144-445C-0755-387C-5534C0C2FA6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40506" y="2261220"/>
                <a:ext cx="0" cy="467955"/>
              </a:xfrm>
              <a:prstGeom prst="line">
                <a:avLst/>
              </a:prstGeom>
              <a:ln>
                <a:solidFill>
                  <a:srgbClr val="FE80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235678-3C00-082E-D0AE-39C4F425B4E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543825" y="2097178"/>
                <a:ext cx="3228907" cy="820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0"/>
                  </a:rPr>
                  <a:t>CAD/CAM/CAE </a:t>
                </a:r>
              </a:p>
              <a:p>
                <a:r>
                  <a:rPr lang="en-US" sz="900" dirty="0">
                    <a:solidFill>
                      <a:schemeClr val="bg1"/>
                    </a:solidFill>
                    <a:latin typeface="Montserrat Medium" panose="00000600000000000000" pitchFamily="2" charset="0"/>
                  </a:rPr>
                  <a:t>(Siemens Software)</a:t>
                </a:r>
                <a:endParaRPr lang="en-US" sz="1200" dirty="0">
                  <a:solidFill>
                    <a:schemeClr val="bg1"/>
                  </a:solidFill>
                  <a:latin typeface="Montserrat Medium" panose="00000600000000000000" pitchFamily="2" charset="0"/>
                </a:endParaRPr>
              </a:p>
            </p:txBody>
          </p:sp>
          <p:pic>
            <p:nvPicPr>
              <p:cNvPr id="25" name="Graphic 24" descr="Computer">
                <a:extLst>
                  <a:ext uri="{FF2B5EF4-FFF2-40B4-BE49-F238E27FC236}">
                    <a16:creationId xmlns:a16="http://schemas.microsoft.com/office/drawing/2014/main" id="{9076F114-2C3F-05AB-0D39-7E6ED2EC6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93267" y="2236533"/>
                <a:ext cx="517328" cy="517328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D1B517C-0F65-C849-203A-2536EB5A6E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60418" y="3308043"/>
              <a:ext cx="2879081" cy="505922"/>
              <a:chOff x="7439215" y="3013847"/>
              <a:chExt cx="4342483" cy="763078"/>
            </a:xfrm>
          </p:grpSpPr>
          <p:sp>
            <p:nvSpPr>
              <p:cNvPr id="18" name="Rounded Rectangle 6">
                <a:extLst>
                  <a:ext uri="{FF2B5EF4-FFF2-40B4-BE49-F238E27FC236}">
                    <a16:creationId xmlns:a16="http://schemas.microsoft.com/office/drawing/2014/main" id="{2BE44885-141B-2B60-C722-41314AEE10D7}"/>
                  </a:ext>
                </a:extLst>
              </p:cNvPr>
              <p:cNvSpPr/>
              <p:nvPr/>
            </p:nvSpPr>
            <p:spPr>
              <a:xfrm>
                <a:off x="7439215" y="3013847"/>
                <a:ext cx="4189922" cy="763078"/>
              </a:xfrm>
              <a:prstGeom prst="roundRect">
                <a:avLst/>
              </a:prstGeom>
              <a:solidFill>
                <a:srgbClr val="FE80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>
                  <a:defRPr/>
                </a:pPr>
                <a:endParaRPr lang="ko-KR" altLang="en-US" sz="1200">
                  <a:solidFill>
                    <a:prstClr val="black"/>
                  </a:solidFill>
                  <a:latin typeface="Montserrat Medium" panose="00000600000000000000" pitchFamily="2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FF144FD-3DF6-075A-DD3C-6348E9A9FA6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40506" y="3183514"/>
                <a:ext cx="0" cy="467955"/>
              </a:xfrm>
              <a:prstGeom prst="line">
                <a:avLst/>
              </a:prstGeom>
              <a:ln>
                <a:solidFill>
                  <a:srgbClr val="1C3C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16307A-15F2-950A-73AC-EA81977F3A9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552792" y="3156363"/>
                <a:ext cx="3228906" cy="546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0"/>
                  </a:rPr>
                  <a:t>Drone Technology </a:t>
                </a:r>
              </a:p>
            </p:txBody>
          </p:sp>
          <p:pic>
            <p:nvPicPr>
              <p:cNvPr id="21" name="Picture 12" descr="Quadcopter - Drone Logo Png, Transparent Png - kindpng">
                <a:extLst>
                  <a:ext uri="{FF2B5EF4-FFF2-40B4-BE49-F238E27FC236}">
                    <a16:creationId xmlns:a16="http://schemas.microsoft.com/office/drawing/2014/main" id="{8C30D136-888C-C2C4-8798-1101D0E69A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105" b="92675" l="4535" r="95930">
                            <a14:foregroundMark x1="10349" y1="11321" x2="11744" y2="9989"/>
                            <a14:foregroundMark x1="16744" y1="6548" x2="25814" y2="5660"/>
                            <a14:foregroundMark x1="25814" y1="5660" x2="33837" y2="7214"/>
                            <a14:foregroundMark x1="5116" y1="21310" x2="4651" y2="25860"/>
                            <a14:foregroundMark x1="4651" y1="76915" x2="6163" y2="80688"/>
                            <a14:foregroundMark x1="26744" y1="92342" x2="31512" y2="91232"/>
                            <a14:foregroundMark x1="72791" y1="92675" x2="79186" y2="92342"/>
                            <a14:foregroundMark x1="93837" y1="79689" x2="95465" y2="72808"/>
                            <a14:foregroundMark x1="95930" y1="24195" x2="95581" y2="271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0993" y="3165867"/>
                <a:ext cx="461299" cy="48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3F8604-7679-FA9E-CE4F-1726747914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60413" y="3927158"/>
              <a:ext cx="2865764" cy="604208"/>
              <a:chOff x="7439215" y="3908762"/>
              <a:chExt cx="4322401" cy="911318"/>
            </a:xfrm>
          </p:grpSpPr>
          <p:sp>
            <p:nvSpPr>
              <p:cNvPr id="14" name="Rounded Rectangle 3">
                <a:extLst>
                  <a:ext uri="{FF2B5EF4-FFF2-40B4-BE49-F238E27FC236}">
                    <a16:creationId xmlns:a16="http://schemas.microsoft.com/office/drawing/2014/main" id="{98F7F295-D112-3E88-8399-CD3722D59D72}"/>
                  </a:ext>
                </a:extLst>
              </p:cNvPr>
              <p:cNvSpPr/>
              <p:nvPr/>
            </p:nvSpPr>
            <p:spPr>
              <a:xfrm>
                <a:off x="7439215" y="3942722"/>
                <a:ext cx="4189922" cy="763078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>
                  <a:defRPr/>
                </a:pPr>
                <a:endParaRPr lang="ko-KR" altLang="en-US" sz="1200">
                  <a:solidFill>
                    <a:prstClr val="black"/>
                  </a:solidFill>
                  <a:latin typeface="Montserrat Medium" panose="00000600000000000000" pitchFamily="2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74B226F-ECF6-962D-6B4E-903E28A6A6C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52791" y="4091636"/>
                <a:ext cx="0" cy="467955"/>
              </a:xfrm>
              <a:prstGeom prst="line">
                <a:avLst/>
              </a:prstGeom>
              <a:ln>
                <a:solidFill>
                  <a:srgbClr val="1C3C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9B0E14-C331-1860-895D-6B82CBAACE44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540505" y="3908762"/>
                <a:ext cx="3221111" cy="911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0"/>
                  </a:rPr>
                  <a:t>Agricultural Technology</a:t>
                </a:r>
              </a:p>
            </p:txBody>
          </p:sp>
          <p:pic>
            <p:nvPicPr>
              <p:cNvPr id="17" name="Picture 14" descr="Agriculture Logo png images | PNGEgg">
                <a:extLst>
                  <a:ext uri="{FF2B5EF4-FFF2-40B4-BE49-F238E27FC236}">
                    <a16:creationId xmlns:a16="http://schemas.microsoft.com/office/drawing/2014/main" id="{225BE99F-F26C-8378-8F33-6B968D8C13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40" b="60331" l="34111" r="65889">
                            <a14:foregroundMark x1="50667" y1="60331" x2="51667" y2="60331"/>
                            <a14:foregroundMark x1="43444" y1="23554" x2="43556" y2="26240"/>
                            <a14:foregroundMark x1="51222" y1="11364" x2="50222" y2="16942"/>
                            <a14:foregroundMark x1="59556" y1="27066" x2="61333" y2="26860"/>
                            <a14:foregroundMark x1="43667" y1="3926" x2="45333" y2="3306"/>
                            <a14:foregroundMark x1="49667" y1="1446" x2="50556" y2="124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42" r="30071" b="35554"/>
              <a:stretch/>
            </p:blipFill>
            <p:spPr bwMode="auto">
              <a:xfrm>
                <a:off x="7768401" y="4123110"/>
                <a:ext cx="464215" cy="407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6ECE3A-6AC6-E871-32E5-DB0E3C2ED0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60418" y="4625124"/>
              <a:ext cx="2879081" cy="505922"/>
              <a:chOff x="7439215" y="4858930"/>
              <a:chExt cx="4342483" cy="763078"/>
            </a:xfrm>
          </p:grpSpPr>
          <p:sp>
            <p:nvSpPr>
              <p:cNvPr id="10" name="Rounded Rectangle 5">
                <a:extLst>
                  <a:ext uri="{FF2B5EF4-FFF2-40B4-BE49-F238E27FC236}">
                    <a16:creationId xmlns:a16="http://schemas.microsoft.com/office/drawing/2014/main" id="{0A519ED7-B818-5FA3-A317-DDEDCB3B5F30}"/>
                  </a:ext>
                </a:extLst>
              </p:cNvPr>
              <p:cNvSpPr/>
              <p:nvPr/>
            </p:nvSpPr>
            <p:spPr>
              <a:xfrm>
                <a:off x="7439215" y="4858930"/>
                <a:ext cx="4189922" cy="76307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>
                  <a:defRPr/>
                </a:pPr>
                <a:endParaRPr lang="ko-KR" altLang="en-US" sz="1200">
                  <a:solidFill>
                    <a:prstClr val="black"/>
                  </a:solidFill>
                  <a:latin typeface="Montserrat Medium" panose="00000600000000000000" pitchFamily="2" charset="0"/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4891AA5-1FA3-9AB8-FC8A-5840BC37ECD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39582" y="5024872"/>
                <a:ext cx="0" cy="467955"/>
              </a:xfrm>
              <a:prstGeom prst="line">
                <a:avLst/>
              </a:prstGeom>
              <a:ln>
                <a:solidFill>
                  <a:srgbClr val="FE80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E0921D-C6ED-66C3-63EB-1315D4AA783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552792" y="5003102"/>
                <a:ext cx="3228906" cy="546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Montserrat Medium" panose="00000600000000000000" pitchFamily="2" charset="0"/>
                  </a:rPr>
                  <a:t>GIS Mapping</a:t>
                </a:r>
              </a:p>
            </p:txBody>
          </p:sp>
          <p:pic>
            <p:nvPicPr>
              <p:cNvPr id="13" name="Picture 2" descr="Geographic Information System Computer Icons ArcGIS Map Geospatial  analysis, map, angle, logo png | PNGEgg">
                <a:extLst>
                  <a:ext uri="{FF2B5EF4-FFF2-40B4-BE49-F238E27FC236}">
                    <a16:creationId xmlns:a16="http://schemas.microsoft.com/office/drawing/2014/main" id="{F663AC91-F520-AD16-9415-3468D19E6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874" b="100000" l="575" r="95115">
                            <a14:foregroundMark x1="40517" y1="20115" x2="45402" y2="32184"/>
                            <a14:foregroundMark x1="60920" y1="62069" x2="70977" y2="60632"/>
                            <a14:foregroundMark x1="60345" y1="82471" x2="72989" y2="770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35709" y="5012864"/>
                <a:ext cx="526583" cy="526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5F7475F5-F80C-F3FB-0B3B-9C72AB646A08}"/>
              </a:ext>
            </a:extLst>
          </p:cNvPr>
          <p:cNvSpPr txBox="1">
            <a:spLocks/>
          </p:cNvSpPr>
          <p:nvPr/>
        </p:nvSpPr>
        <p:spPr>
          <a:xfrm>
            <a:off x="152400" y="-8505"/>
            <a:ext cx="8450812" cy="573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solidFill>
                  <a:srgbClr val="183F7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Center for Invention, Innovation &amp; Incubation </a:t>
            </a:r>
            <a:r>
              <a:rPr lang="en-US" sz="2600" b="1" dirty="0">
                <a:solidFill>
                  <a:srgbClr val="FE805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(CIII)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0DC1B9-508A-6E4F-E60C-BF3E308C6F8F}"/>
              </a:ext>
            </a:extLst>
          </p:cNvPr>
          <p:cNvGrpSpPr/>
          <p:nvPr/>
        </p:nvGrpSpPr>
        <p:grpSpPr>
          <a:xfrm>
            <a:off x="261762" y="718438"/>
            <a:ext cx="3611194" cy="946779"/>
            <a:chOff x="6494579" y="1095842"/>
            <a:chExt cx="4814925" cy="1262372"/>
          </a:xfrm>
        </p:grpSpPr>
        <p:pic>
          <p:nvPicPr>
            <p:cNvPr id="36" name="Picture 2" descr="LBP - CIII">
              <a:extLst>
                <a:ext uri="{FF2B5EF4-FFF2-40B4-BE49-F238E27FC236}">
                  <a16:creationId xmlns:a16="http://schemas.microsoft.com/office/drawing/2014/main" id="{A2E64828-D53A-6D74-06FE-73A7590AF8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71"/>
            <a:stretch/>
          </p:blipFill>
          <p:spPr bwMode="auto">
            <a:xfrm>
              <a:off x="8406250" y="1232972"/>
              <a:ext cx="1051581" cy="1039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463AAD2-457B-6DB7-8257-73D8C8919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579" y="1095842"/>
              <a:ext cx="1504321" cy="1262372"/>
              <a:chOff x="1047525" y="2292387"/>
              <a:chExt cx="3371059" cy="2828872"/>
            </a:xfrm>
          </p:grpSpPr>
          <p:pic>
            <p:nvPicPr>
              <p:cNvPr id="41" name="Picture 2" descr="Science and Technology Park, Pune - Science and Technology Park, Pune is  one of the first Science and Technology Entrepreneurs Park (STEPs) set up in  the year 1986, by National Science and">
                <a:extLst>
                  <a:ext uri="{FF2B5EF4-FFF2-40B4-BE49-F238E27FC236}">
                    <a16:creationId xmlns:a16="http://schemas.microsoft.com/office/drawing/2014/main" id="{C9290E45-5B59-C391-96F9-5A97E23593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5272" y="2511132"/>
                <a:ext cx="2666417" cy="2520000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85883FC-0A42-E6B4-824B-D98C6E5B99DF}"/>
                  </a:ext>
                </a:extLst>
              </p:cNvPr>
              <p:cNvSpPr/>
              <p:nvPr/>
            </p:nvSpPr>
            <p:spPr>
              <a:xfrm>
                <a:off x="1047525" y="2292387"/>
                <a:ext cx="3371059" cy="2828872"/>
              </a:xfrm>
              <a:prstGeom prst="rect">
                <a:avLst/>
              </a:prstGeom>
              <a:noFill/>
              <a:ln>
                <a:solidFill>
                  <a:srgbClr val="595959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1350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D8B6E5-89BE-FD59-0B1C-5EF0E90968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05183" y="1095842"/>
              <a:ext cx="1504321" cy="1262372"/>
              <a:chOff x="7833415" y="2292387"/>
              <a:chExt cx="3371059" cy="282887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6B6C60D-8536-0F75-2C73-D98A2856E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4294" y="2566711"/>
                <a:ext cx="2709300" cy="2280223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C777BAC-5FFF-AA98-5E76-A1136639D2CC}"/>
                  </a:ext>
                </a:extLst>
              </p:cNvPr>
              <p:cNvSpPr/>
              <p:nvPr/>
            </p:nvSpPr>
            <p:spPr>
              <a:xfrm>
                <a:off x="7833415" y="2292387"/>
                <a:ext cx="3371059" cy="2828872"/>
              </a:xfrm>
              <a:prstGeom prst="rect">
                <a:avLst/>
              </a:prstGeom>
              <a:noFill/>
              <a:ln>
                <a:solidFill>
                  <a:srgbClr val="595959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1350" dirty="0"/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D7A1F44-EB39-1163-F22A-0A2D60CC8347}"/>
              </a:ext>
            </a:extLst>
          </p:cNvPr>
          <p:cNvSpPr/>
          <p:nvPr/>
        </p:nvSpPr>
        <p:spPr>
          <a:xfrm>
            <a:off x="0" y="-6469"/>
            <a:ext cx="154935" cy="597020"/>
          </a:xfrm>
          <a:prstGeom prst="rect">
            <a:avLst/>
          </a:prstGeom>
          <a:solidFill>
            <a:srgbClr val="F18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B2BD0B7F-5330-4B8C-B628-B0B690433986}"/>
              </a:ext>
            </a:extLst>
          </p:cNvPr>
          <p:cNvSpPr txBox="1">
            <a:spLocks/>
          </p:cNvSpPr>
          <p:nvPr/>
        </p:nvSpPr>
        <p:spPr>
          <a:xfrm>
            <a:off x="4728382" y="1826763"/>
            <a:ext cx="4568018" cy="2833712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endParaRPr lang="en-IN" sz="1800" dirty="0">
              <a:latin typeface="Gotham Medium" panose="02000603030000020004" pitchFamily="2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04D8825-A2AB-45B5-9466-6EBF4AEEEC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2597" y="2405761"/>
            <a:ext cx="1192625" cy="426476"/>
          </a:xfrm>
          <a:prstGeom prst="rect">
            <a:avLst/>
          </a:prstGeom>
        </p:spPr>
      </p:pic>
      <p:pic>
        <p:nvPicPr>
          <p:cNvPr id="60" name="Picture 2" descr="3D Engineering Automation LLP | LinkedIn">
            <a:extLst>
              <a:ext uri="{FF2B5EF4-FFF2-40B4-BE49-F238E27FC236}">
                <a16:creationId xmlns:a16="http://schemas.microsoft.com/office/drawing/2014/main" id="{3E781D2E-6475-4665-977A-2952FA073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15412" r="18471" b="14941"/>
          <a:stretch/>
        </p:blipFill>
        <p:spPr bwMode="auto">
          <a:xfrm>
            <a:off x="5716852" y="2383168"/>
            <a:ext cx="694124" cy="7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Siemens India Recruitment 2021 Jobs for Engineers PAN India Apply Now">
            <a:extLst>
              <a:ext uri="{FF2B5EF4-FFF2-40B4-BE49-F238E27FC236}">
                <a16:creationId xmlns:a16="http://schemas.microsoft.com/office/drawing/2014/main" id="{661E7CF1-2049-49A3-A63F-8FF84E256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98696" l="0" r="98974">
                        <a14:foregroundMark x1="3372" y1="11304" x2="5865" y2="22609"/>
                        <a14:foregroundMark x1="16569" y1="12609" x2="17449" y2="25217"/>
                        <a14:foregroundMark x1="24633" y1="9565" x2="25806" y2="26957"/>
                        <a14:foregroundMark x1="58651" y1="11739" x2="59531" y2="19565"/>
                        <a14:foregroundMark x1="72141" y1="13043" x2="73314" y2="32609"/>
                        <a14:foregroundMark x1="90323" y1="19130" x2="97067" y2="36522"/>
                        <a14:foregroundMark x1="82111" y1="73913" x2="82111" y2="73913"/>
                        <a14:foregroundMark x1="82551" y1="70435" x2="82698" y2="66957"/>
                        <a14:foregroundMark x1="81818" y1="72609" x2="82845" y2="65652"/>
                        <a14:foregroundMark x1="87977" y1="76087" x2="88710" y2="64348"/>
                        <a14:foregroundMark x1="87830" y1="86957" x2="88123" y2="73913"/>
                        <a14:foregroundMark x1="90909" y1="77391" x2="90762" y2="71304"/>
                        <a14:foregroundMark x1="91935" y1="80000" x2="93695" y2="80870"/>
                        <a14:foregroundMark x1="81965" y1="77826" x2="82258" y2="79130"/>
                        <a14:foregroundMark x1="83284" y1="81304" x2="85630" y2="74348"/>
                        <a14:foregroundMark x1="69648" y1="85652" x2="71408" y2="63478"/>
                        <a14:foregroundMark x1="72434" y1="78261" x2="73900" y2="71304"/>
                        <a14:foregroundMark x1="76393" y1="78696" x2="77273" y2="73913"/>
                        <a14:foregroundMark x1="63196" y1="84348" x2="65103" y2="74783"/>
                        <a14:foregroundMark x1="63050" y1="76957" x2="62170" y2="71739"/>
                        <a14:foregroundMark x1="59824" y1="77391" x2="61144" y2="66522"/>
                        <a14:foregroundMark x1="57478" y1="78696" x2="58211" y2="73043"/>
                        <a14:foregroundMark x1="55572" y1="79565" x2="54985" y2="72609"/>
                        <a14:foregroundMark x1="53372" y1="78696" x2="52199" y2="71739"/>
                        <a14:foregroundMark x1="47947" y1="78696" x2="46628" y2="71739"/>
                        <a14:foregroundMark x1="43109" y1="78261" x2="43255" y2="71739"/>
                        <a14:foregroundMark x1="40029" y1="84348" x2="40762" y2="73043"/>
                        <a14:foregroundMark x1="39296" y1="93913" x2="40616" y2="80870"/>
                        <a14:foregroundMark x1="33138" y1="74783" x2="32698" y2="79565"/>
                        <a14:foregroundMark x1="31232" y1="66522" x2="30205" y2="7739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37705" y="3132193"/>
            <a:ext cx="1211099" cy="40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Drones &amp; Drone services in India | Drones for Surveillance, Surveying &amp;  Inspections in India">
            <a:extLst>
              <a:ext uri="{FF2B5EF4-FFF2-40B4-BE49-F238E27FC236}">
                <a16:creationId xmlns:a16="http://schemas.microsoft.com/office/drawing/2014/main" id="{E55D754B-09B7-403B-B7AE-FB744CC3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384" y="3648241"/>
            <a:ext cx="916036" cy="4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omepage - LoRa Alliance®">
            <a:extLst>
              <a:ext uri="{FF2B5EF4-FFF2-40B4-BE49-F238E27FC236}">
                <a16:creationId xmlns:a16="http://schemas.microsoft.com/office/drawing/2014/main" id="{E29642BA-F333-4B0A-A1CF-9836EF0F5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744" y="4046384"/>
            <a:ext cx="1211099" cy="38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ADE2A314-7CCF-4FEB-8E34-03ED454B3DAA}"/>
              </a:ext>
            </a:extLst>
          </p:cNvPr>
          <p:cNvGrpSpPr/>
          <p:nvPr/>
        </p:nvGrpSpPr>
        <p:grpSpPr>
          <a:xfrm>
            <a:off x="4762102" y="4506563"/>
            <a:ext cx="1820946" cy="434717"/>
            <a:chOff x="1190523" y="5109123"/>
            <a:chExt cx="2530760" cy="667644"/>
          </a:xfrm>
        </p:grpSpPr>
        <p:pic>
          <p:nvPicPr>
            <p:cNvPr id="65" name="Picture 2" descr="Agisoft MetaShape - MicaSense">
              <a:extLst>
                <a:ext uri="{FF2B5EF4-FFF2-40B4-BE49-F238E27FC236}">
                  <a16:creationId xmlns:a16="http://schemas.microsoft.com/office/drawing/2014/main" id="{887E6489-D559-4D94-95F5-776851F483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6" t="49759" r="23421" b="29548"/>
            <a:stretch/>
          </p:blipFill>
          <p:spPr bwMode="auto">
            <a:xfrm>
              <a:off x="2138982" y="5109123"/>
              <a:ext cx="874222" cy="365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Agisoft MetaShape - MicaSense">
              <a:extLst>
                <a:ext uri="{FF2B5EF4-FFF2-40B4-BE49-F238E27FC236}">
                  <a16:creationId xmlns:a16="http://schemas.microsoft.com/office/drawing/2014/main" id="{A5ACB5ED-D915-423A-8897-0B486C0366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7" t="14495" r="21652" b="47488"/>
            <a:stretch/>
          </p:blipFill>
          <p:spPr bwMode="auto">
            <a:xfrm>
              <a:off x="1190523" y="5172389"/>
              <a:ext cx="948459" cy="604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Agisoft MetaShape - MicaSense">
              <a:extLst>
                <a:ext uri="{FF2B5EF4-FFF2-40B4-BE49-F238E27FC236}">
                  <a16:creationId xmlns:a16="http://schemas.microsoft.com/office/drawing/2014/main" id="{E321B281-0231-42A8-A423-6EB8C0F1B3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06" b="12225"/>
            <a:stretch/>
          </p:blipFill>
          <p:spPr bwMode="auto">
            <a:xfrm>
              <a:off x="2086097" y="5474578"/>
              <a:ext cx="1635186" cy="282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 Placeholder 1">
            <a:extLst>
              <a:ext uri="{FF2B5EF4-FFF2-40B4-BE49-F238E27FC236}">
                <a16:creationId xmlns:a16="http://schemas.microsoft.com/office/drawing/2014/main" id="{FE5B3441-B085-4B97-8558-CC8239957273}"/>
              </a:ext>
            </a:extLst>
          </p:cNvPr>
          <p:cNvSpPr txBox="1">
            <a:spLocks/>
          </p:cNvSpPr>
          <p:nvPr/>
        </p:nvSpPr>
        <p:spPr>
          <a:xfrm>
            <a:off x="4004060" y="1733480"/>
            <a:ext cx="2413843" cy="388409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5">
              <a:buNone/>
              <a:defRPr/>
            </a:pPr>
            <a:r>
              <a:rPr lang="en-US" sz="2000" b="1" dirty="0">
                <a:solidFill>
                  <a:srgbClr val="F18142"/>
                </a:solidFill>
                <a:latin typeface="Gotham Bold" panose="02000803030000020004" pitchFamily="2" charset="0"/>
              </a:rPr>
              <a:t>Industry</a:t>
            </a:r>
            <a:r>
              <a:rPr lang="en-US" sz="2000" b="1" dirty="0">
                <a:solidFill>
                  <a:srgbClr val="163F74"/>
                </a:solidFill>
                <a:latin typeface="Gotham Bold" panose="02000803030000020004" pitchFamily="2" charset="0"/>
              </a:rPr>
              <a:t> </a:t>
            </a:r>
            <a:r>
              <a:rPr lang="en-US" sz="2000" b="1" dirty="0">
                <a:solidFill>
                  <a:srgbClr val="595959"/>
                </a:solidFill>
                <a:latin typeface="Gotham Bold" panose="02000803030000020004" pitchFamily="2" charset="0"/>
              </a:rPr>
              <a:t>Partners</a:t>
            </a:r>
          </a:p>
        </p:txBody>
      </p:sp>
      <p:sp>
        <p:nvSpPr>
          <p:cNvPr id="70" name="Text Placeholder 1">
            <a:extLst>
              <a:ext uri="{FF2B5EF4-FFF2-40B4-BE49-F238E27FC236}">
                <a16:creationId xmlns:a16="http://schemas.microsoft.com/office/drawing/2014/main" id="{759D7931-18FB-4B7C-AEA5-DA18B70E8134}"/>
              </a:ext>
            </a:extLst>
          </p:cNvPr>
          <p:cNvSpPr txBox="1">
            <a:spLocks/>
          </p:cNvSpPr>
          <p:nvPr/>
        </p:nvSpPr>
        <p:spPr>
          <a:xfrm>
            <a:off x="743143" y="1733480"/>
            <a:ext cx="2878679" cy="388409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5">
              <a:buNone/>
              <a:defRPr/>
            </a:pPr>
            <a:r>
              <a:rPr lang="en-US" sz="2000" b="1" dirty="0">
                <a:solidFill>
                  <a:srgbClr val="F18142"/>
                </a:solidFill>
                <a:latin typeface="Gotham Bold" panose="02000803030000020004" pitchFamily="2" charset="0"/>
              </a:rPr>
              <a:t>Centre of</a:t>
            </a:r>
            <a:r>
              <a:rPr lang="en-US" sz="2000" b="1" dirty="0">
                <a:solidFill>
                  <a:srgbClr val="163F74"/>
                </a:solidFill>
                <a:latin typeface="Gotham Bold" panose="02000803030000020004" pitchFamily="2" charset="0"/>
              </a:rPr>
              <a:t> </a:t>
            </a:r>
            <a:r>
              <a:rPr lang="en-US" sz="2000" b="1" dirty="0">
                <a:solidFill>
                  <a:srgbClr val="595959"/>
                </a:solidFill>
                <a:latin typeface="Gotham Bold" panose="02000803030000020004" pitchFamily="2" charset="0"/>
              </a:rPr>
              <a:t>Excellence</a:t>
            </a:r>
          </a:p>
        </p:txBody>
      </p:sp>
      <p:sp>
        <p:nvSpPr>
          <p:cNvPr id="55" name="Text Placeholder 1">
            <a:extLst>
              <a:ext uri="{FF2B5EF4-FFF2-40B4-BE49-F238E27FC236}">
                <a16:creationId xmlns:a16="http://schemas.microsoft.com/office/drawing/2014/main" id="{FE5B3441-B085-4B97-8558-CC8239957273}"/>
              </a:ext>
            </a:extLst>
          </p:cNvPr>
          <p:cNvSpPr txBox="1">
            <a:spLocks/>
          </p:cNvSpPr>
          <p:nvPr/>
        </p:nvSpPr>
        <p:spPr>
          <a:xfrm>
            <a:off x="3962400" y="504255"/>
            <a:ext cx="2413843" cy="1069149"/>
          </a:xfrm>
          <a:prstGeom prst="rect">
            <a:avLst/>
          </a:prstGeom>
        </p:spPr>
        <p:txBody>
          <a:bodyPr/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55">
              <a:buNone/>
              <a:defRPr/>
            </a:pPr>
            <a:r>
              <a:rPr lang="en-US" sz="2800" b="1" dirty="0">
                <a:solidFill>
                  <a:srgbClr val="F18142"/>
                </a:solidFill>
                <a:latin typeface="Gotham Bold" panose="02000803030000020004" pitchFamily="2" charset="0"/>
              </a:rPr>
              <a:t>Funding</a:t>
            </a:r>
            <a:r>
              <a:rPr lang="en-US" sz="2800" b="1" dirty="0">
                <a:solidFill>
                  <a:srgbClr val="163F74"/>
                </a:solidFill>
                <a:latin typeface="Gotham Bold" panose="02000803030000020004" pitchFamily="2" charset="0"/>
              </a:rPr>
              <a:t> </a:t>
            </a:r>
          </a:p>
          <a:p>
            <a:pPr marL="0" indent="0" algn="ctr" defTabSz="914355">
              <a:buNone/>
              <a:defRPr/>
            </a:pPr>
            <a:r>
              <a:rPr lang="en-US" sz="3600" b="1" dirty="0">
                <a:solidFill>
                  <a:srgbClr val="595959"/>
                </a:solidFill>
                <a:latin typeface="Gotham Bold" panose="02000803030000020004" pitchFamily="2" charset="0"/>
              </a:rPr>
              <a:t>35 Cr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42B7912-8955-4A6A-9A1C-F08998DF3AD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4" t="14883" b="7045"/>
          <a:stretch/>
        </p:blipFill>
        <p:spPr>
          <a:xfrm>
            <a:off x="6660741" y="718438"/>
            <a:ext cx="2328487" cy="148178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53E40E7-C520-413B-B9C3-F1D3783F33A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340"/>
          <a:stretch/>
        </p:blipFill>
        <p:spPr>
          <a:xfrm>
            <a:off x="6898422" y="2911032"/>
            <a:ext cx="2075121" cy="174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;p2">
            <a:extLst>
              <a:ext uri="{FF2B5EF4-FFF2-40B4-BE49-F238E27FC236}">
                <a16:creationId xmlns:a16="http://schemas.microsoft.com/office/drawing/2014/main" id="{A4B34C8C-68E8-4762-A6A3-66EE20F56D10}"/>
              </a:ext>
            </a:extLst>
          </p:cNvPr>
          <p:cNvSpPr/>
          <p:nvPr/>
        </p:nvSpPr>
        <p:spPr>
          <a:xfrm>
            <a:off x="0" y="0"/>
            <a:ext cx="9144000" cy="4386263"/>
          </a:xfrm>
          <a:prstGeom prst="rect">
            <a:avLst/>
          </a:prstGeom>
          <a:solidFill>
            <a:srgbClr val="999999">
              <a:lumMod val="20000"/>
              <a:lumOff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defRPr/>
            </a:pPr>
            <a:endParaRPr kern="0" dirty="0">
              <a:solidFill>
                <a:srgbClr val="434343"/>
              </a:solidFill>
              <a:latin typeface="Arial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B2A4451F-9CFE-4270-A5B0-7BA2D3A1D82C}"/>
              </a:ext>
            </a:extLst>
          </p:cNvPr>
          <p:cNvSpPr/>
          <p:nvPr/>
        </p:nvSpPr>
        <p:spPr>
          <a:xfrm>
            <a:off x="0" y="4019550"/>
            <a:ext cx="9144000" cy="1103511"/>
          </a:xfrm>
          <a:custGeom>
            <a:avLst/>
            <a:gdLst/>
            <a:ahLst/>
            <a:cxnLst/>
            <a:rect l="l" t="t" r="r" b="b"/>
            <a:pathLst>
              <a:path w="1475105" h="1476375">
                <a:moveTo>
                  <a:pt x="1474913" y="0"/>
                </a:moveTo>
                <a:lnTo>
                  <a:pt x="0" y="0"/>
                </a:lnTo>
                <a:lnTo>
                  <a:pt x="0" y="1475892"/>
                </a:lnTo>
                <a:lnTo>
                  <a:pt x="1474913" y="1475892"/>
                </a:lnTo>
                <a:lnTo>
                  <a:pt x="1474913" y="0"/>
                </a:lnTo>
                <a:close/>
              </a:path>
            </a:pathLst>
          </a:custGeom>
          <a:solidFill>
            <a:srgbClr val="1C3C6B"/>
          </a:solidFill>
        </p:spPr>
        <p:txBody>
          <a:bodyPr wrap="square" lIns="0" tIns="0" rIns="0" bIns="0" rtlCol="0"/>
          <a:lstStyle/>
          <a:p>
            <a:endParaRPr sz="1125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06A316D-B215-4C62-B5DB-7455E8F4078C}"/>
              </a:ext>
            </a:extLst>
          </p:cNvPr>
          <p:cNvSpPr txBox="1">
            <a:spLocks/>
          </p:cNvSpPr>
          <p:nvPr/>
        </p:nvSpPr>
        <p:spPr>
          <a:xfrm>
            <a:off x="80869" y="47263"/>
            <a:ext cx="5710331" cy="3599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b="1" dirty="0">
                <a:solidFill>
                  <a:srgbClr val="183F7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  <a:sym typeface="Montserrat Black"/>
              </a:rPr>
              <a:t>International </a:t>
            </a:r>
            <a:r>
              <a:rPr lang="en-US" sz="2700" b="1" dirty="0">
                <a:solidFill>
                  <a:srgbClr val="F1814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  <a:sym typeface="Montserrat Black"/>
              </a:rPr>
              <a:t>Study Tours</a:t>
            </a:r>
          </a:p>
        </p:txBody>
      </p:sp>
      <p:pic>
        <p:nvPicPr>
          <p:cNvPr id="20" name="Picture 19" descr="DSCF0456.JPG">
            <a:extLst>
              <a:ext uri="{FF2B5EF4-FFF2-40B4-BE49-F238E27FC236}">
                <a16:creationId xmlns:a16="http://schemas.microsoft.com/office/drawing/2014/main" id="{824F78A1-0D21-412E-B61B-492FF2FB3090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5096" y="1049584"/>
            <a:ext cx="2057400" cy="1508760"/>
          </a:xfrm>
          <a:prstGeom prst="rect">
            <a:avLst/>
          </a:prstGeom>
        </p:spPr>
      </p:pic>
      <p:pic>
        <p:nvPicPr>
          <p:cNvPr id="24" name="Picture 1" descr="F:\TOTAL PHOTOS\Dubai Tour\IMG_2096.jpg">
            <a:extLst>
              <a:ext uri="{FF2B5EF4-FFF2-40B4-BE49-F238E27FC236}">
                <a16:creationId xmlns:a16="http://schemas.microsoft.com/office/drawing/2014/main" id="{2E2B0363-EC4B-4860-B7DF-94711D89056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1019" y="3101924"/>
            <a:ext cx="2057400" cy="1475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99A731-B5F1-429A-830C-034A39BD300D}"/>
              </a:ext>
            </a:extLst>
          </p:cNvPr>
          <p:cNvSpPr/>
          <p:nvPr/>
        </p:nvSpPr>
        <p:spPr>
          <a:xfrm>
            <a:off x="4930644" y="2723948"/>
            <a:ext cx="1290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>
              <a:buSzPts val="2800"/>
            </a:pPr>
            <a:r>
              <a:rPr lang="en-US" dirty="0">
                <a:latin typeface="Gotham Bold" panose="02000803030000020004" pitchFamily="2" charset="0"/>
              </a:rPr>
              <a:t>East Europe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CAEF88-B8C1-4794-BAF7-3B341860D4A7}"/>
              </a:ext>
            </a:extLst>
          </p:cNvPr>
          <p:cNvSpPr/>
          <p:nvPr/>
        </p:nvSpPr>
        <p:spPr>
          <a:xfrm>
            <a:off x="300038" y="648457"/>
            <a:ext cx="1116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>
              <a:buSzPts val="2800"/>
            </a:pPr>
            <a:r>
              <a:rPr lang="en-US" dirty="0">
                <a:latin typeface="Gotham Bold" panose="02000803030000020004" pitchFamily="2" charset="0"/>
              </a:rPr>
              <a:t>Singapore</a:t>
            </a:r>
            <a:endParaRPr lang="en-IN" sz="2100" dirty="0">
              <a:latin typeface="Gotham Bold" panose="0200080303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20C408-B6DA-4D7C-964E-27DA75BDE117}"/>
              </a:ext>
            </a:extLst>
          </p:cNvPr>
          <p:cNvSpPr/>
          <p:nvPr/>
        </p:nvSpPr>
        <p:spPr>
          <a:xfrm>
            <a:off x="221535" y="2723947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otham Bold" panose="02000803030000020004" pitchFamily="2" charset="0"/>
              </a:rPr>
              <a:t>Dubai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7EB31DC-FD73-4827-89F1-FC39E125141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29995" y="2839239"/>
            <a:ext cx="1475686" cy="2001053"/>
          </a:xfrm>
          <a:prstGeom prst="rect">
            <a:avLst/>
          </a:prstGeom>
        </p:spPr>
      </p:pic>
      <p:pic>
        <p:nvPicPr>
          <p:cNvPr id="19" name="Picture 18" descr="DSCF0531.JPG">
            <a:extLst>
              <a:ext uri="{FF2B5EF4-FFF2-40B4-BE49-F238E27FC236}">
                <a16:creationId xmlns:a16="http://schemas.microsoft.com/office/drawing/2014/main" id="{E30C0089-B080-45B2-9A73-78AD301954E1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 flipV="1">
            <a:off x="191019" y="1049584"/>
            <a:ext cx="2105385" cy="1508760"/>
          </a:xfrm>
          <a:prstGeom prst="rect">
            <a:avLst/>
          </a:prstGeom>
        </p:spPr>
      </p:pic>
      <p:sp>
        <p:nvSpPr>
          <p:cNvPr id="31" name="Google Shape;191;p26">
            <a:extLst>
              <a:ext uri="{FF2B5EF4-FFF2-40B4-BE49-F238E27FC236}">
                <a16:creationId xmlns:a16="http://schemas.microsoft.com/office/drawing/2014/main" id="{26EBA755-168E-49DA-8B18-FC8A747CD072}"/>
              </a:ext>
            </a:extLst>
          </p:cNvPr>
          <p:cNvSpPr/>
          <p:nvPr/>
        </p:nvSpPr>
        <p:spPr>
          <a:xfrm rot="16200000">
            <a:off x="2928754" y="2772337"/>
            <a:ext cx="3528025" cy="82519"/>
          </a:xfrm>
          <a:prstGeom prst="rect">
            <a:avLst/>
          </a:prstGeom>
          <a:solidFill>
            <a:srgbClr val="F18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4" name="Picture 13" descr="J:\dUBAI\IMG_0844.JPG">
            <a:extLst>
              <a:ext uri="{FF2B5EF4-FFF2-40B4-BE49-F238E27FC236}">
                <a16:creationId xmlns:a16="http://schemas.microsoft.com/office/drawing/2014/main" id="{801C7EF1-5BF5-412E-A004-37A32C8C23E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434477" y="3101923"/>
            <a:ext cx="2057399" cy="147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418A2DC-0AA3-4BF5-896D-E675C2EB357A}"/>
              </a:ext>
            </a:extLst>
          </p:cNvPr>
          <p:cNvSpPr/>
          <p:nvPr/>
        </p:nvSpPr>
        <p:spPr>
          <a:xfrm>
            <a:off x="4916098" y="64845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>
              <a:buSzPts val="2800"/>
            </a:pPr>
            <a:r>
              <a:rPr lang="en-US" dirty="0">
                <a:latin typeface="Gotham Bold" panose="02000803030000020004" pitchFamily="2" charset="0"/>
              </a:rPr>
              <a:t>Spain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81DD0BA-98E5-4931-B207-5C8249B1BA1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209"/>
          <a:stretch/>
        </p:blipFill>
        <p:spPr>
          <a:xfrm>
            <a:off x="7067311" y="1049584"/>
            <a:ext cx="2001053" cy="15087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B89C18D-CFBB-4299-A2B4-78CC8D40202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885580" y="3101924"/>
            <a:ext cx="2030174" cy="14756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4624BAA-952F-428F-B15A-0ACDD5CA78E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68" r="12358" b="6591"/>
          <a:stretch/>
        </p:blipFill>
        <p:spPr>
          <a:xfrm>
            <a:off x="4885580" y="1049584"/>
            <a:ext cx="2030174" cy="1508761"/>
          </a:xfrm>
          <a:prstGeom prst="rect">
            <a:avLst/>
          </a:prstGeom>
        </p:spPr>
      </p:pic>
      <p:sp>
        <p:nvSpPr>
          <p:cNvPr id="3" name="Google Shape;191;p26">
            <a:extLst>
              <a:ext uri="{FF2B5EF4-FFF2-40B4-BE49-F238E27FC236}">
                <a16:creationId xmlns:a16="http://schemas.microsoft.com/office/drawing/2014/main" id="{DA886EF3-9B47-43FF-A769-1151E8E9D9CA}"/>
              </a:ext>
            </a:extLst>
          </p:cNvPr>
          <p:cNvSpPr/>
          <p:nvPr/>
        </p:nvSpPr>
        <p:spPr>
          <a:xfrm rot="16200000">
            <a:off x="49789" y="791065"/>
            <a:ext cx="346249" cy="61034"/>
          </a:xfrm>
          <a:prstGeom prst="rect">
            <a:avLst/>
          </a:prstGeom>
          <a:solidFill>
            <a:srgbClr val="10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91;p26">
            <a:extLst>
              <a:ext uri="{FF2B5EF4-FFF2-40B4-BE49-F238E27FC236}">
                <a16:creationId xmlns:a16="http://schemas.microsoft.com/office/drawing/2014/main" id="{04AF9159-0AE7-40C1-B3CA-88C168A20FC3}"/>
              </a:ext>
            </a:extLst>
          </p:cNvPr>
          <p:cNvSpPr/>
          <p:nvPr/>
        </p:nvSpPr>
        <p:spPr>
          <a:xfrm rot="16200000">
            <a:off x="4742974" y="791065"/>
            <a:ext cx="346249" cy="61034"/>
          </a:xfrm>
          <a:prstGeom prst="rect">
            <a:avLst/>
          </a:prstGeom>
          <a:solidFill>
            <a:srgbClr val="10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91;p26">
            <a:extLst>
              <a:ext uri="{FF2B5EF4-FFF2-40B4-BE49-F238E27FC236}">
                <a16:creationId xmlns:a16="http://schemas.microsoft.com/office/drawing/2014/main" id="{1B20A142-221E-4601-BEE3-780A99731A59}"/>
              </a:ext>
            </a:extLst>
          </p:cNvPr>
          <p:cNvSpPr/>
          <p:nvPr/>
        </p:nvSpPr>
        <p:spPr>
          <a:xfrm rot="16200000">
            <a:off x="4742974" y="2866555"/>
            <a:ext cx="346249" cy="61034"/>
          </a:xfrm>
          <a:prstGeom prst="rect">
            <a:avLst/>
          </a:prstGeom>
          <a:solidFill>
            <a:srgbClr val="10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91;p26">
            <a:extLst>
              <a:ext uri="{FF2B5EF4-FFF2-40B4-BE49-F238E27FC236}">
                <a16:creationId xmlns:a16="http://schemas.microsoft.com/office/drawing/2014/main" id="{0E2E3BA8-AD88-4C3F-930A-FA763C88213C}"/>
              </a:ext>
            </a:extLst>
          </p:cNvPr>
          <p:cNvSpPr/>
          <p:nvPr/>
        </p:nvSpPr>
        <p:spPr>
          <a:xfrm rot="16200000">
            <a:off x="48412" y="2866555"/>
            <a:ext cx="346249" cy="61034"/>
          </a:xfrm>
          <a:prstGeom prst="rect">
            <a:avLst/>
          </a:prstGeom>
          <a:solidFill>
            <a:srgbClr val="103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191;p26">
            <a:extLst>
              <a:ext uri="{FF2B5EF4-FFF2-40B4-BE49-F238E27FC236}">
                <a16:creationId xmlns:a16="http://schemas.microsoft.com/office/drawing/2014/main" id="{FDF14D07-F8B6-4AC2-B490-F35A477C847C}"/>
              </a:ext>
            </a:extLst>
          </p:cNvPr>
          <p:cNvSpPr/>
          <p:nvPr/>
        </p:nvSpPr>
        <p:spPr>
          <a:xfrm>
            <a:off x="191018" y="493552"/>
            <a:ext cx="3791361" cy="3428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88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1"/>
          <p:cNvSpPr txBox="1">
            <a:spLocks/>
          </p:cNvSpPr>
          <p:nvPr/>
        </p:nvSpPr>
        <p:spPr>
          <a:xfrm>
            <a:off x="87691" y="191297"/>
            <a:ext cx="7322868" cy="526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2700" b="1" dirty="0">
                <a:solidFill>
                  <a:srgbClr val="F1814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Placements</a:t>
            </a:r>
            <a:endParaRPr lang="en-US" sz="2700" b="1" dirty="0">
              <a:solidFill>
                <a:srgbClr val="F18142"/>
              </a:solidFill>
              <a:latin typeface="Yu Gothic" panose="020B0400000000000000" pitchFamily="34" charset="-128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7D591DD-9949-4AB0-8D34-F2BC03198A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98145"/>
              </p:ext>
            </p:extLst>
          </p:nvPr>
        </p:nvGraphicFramePr>
        <p:xfrm>
          <a:off x="5906418" y="1034663"/>
          <a:ext cx="3152501" cy="2213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71960" imgH="4057560" progId="Paint.Picture">
                  <p:embed/>
                </p:oleObj>
              </mc:Choice>
              <mc:Fallback>
                <p:oleObj name="Bitmap Image" r:id="rId2" imgW="4971960" imgH="405756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7D591DD-9949-4AB0-8D34-F2BC03198A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6418" y="1034663"/>
                        <a:ext cx="3152501" cy="2213576"/>
                      </a:xfrm>
                      <a:prstGeom prst="rect">
                        <a:avLst/>
                      </a:prstGeom>
                      <a:ln>
                        <a:solidFill>
                          <a:srgbClr val="103D7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Google Shape;211;p27">
            <a:extLst>
              <a:ext uri="{FF2B5EF4-FFF2-40B4-BE49-F238E27FC236}">
                <a16:creationId xmlns:a16="http://schemas.microsoft.com/office/drawing/2014/main" id="{AF641CA7-ED5B-484E-EF18-22BD454E500B}"/>
              </a:ext>
            </a:extLst>
          </p:cNvPr>
          <p:cNvSpPr/>
          <p:nvPr/>
        </p:nvSpPr>
        <p:spPr>
          <a:xfrm rot="5400000">
            <a:off x="3751860" y="-439934"/>
            <a:ext cx="1609169" cy="9175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3370A3-8ECA-0920-EB76-7F9B15E2D49A}"/>
              </a:ext>
            </a:extLst>
          </p:cNvPr>
          <p:cNvSpPr txBox="1"/>
          <p:nvPr/>
        </p:nvSpPr>
        <p:spPr>
          <a:xfrm>
            <a:off x="0" y="4120575"/>
            <a:ext cx="1752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3C6B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Total Job Offered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1C3C6B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2876B-C6B4-154E-CB9E-76D6C7E490C4}"/>
              </a:ext>
            </a:extLst>
          </p:cNvPr>
          <p:cNvSpPr txBox="1"/>
          <p:nvPr/>
        </p:nvSpPr>
        <p:spPr>
          <a:xfrm>
            <a:off x="-76200" y="3413646"/>
            <a:ext cx="2119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805F"/>
                </a:solidFill>
                <a:effectLst/>
                <a:uLnTx/>
                <a:uFillTx/>
                <a:latin typeface="Montserrat SemiBold" panose="00000700000000000000" pitchFamily="2" charset="0"/>
              </a:rPr>
              <a:t>630+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E805F"/>
              </a:solidFill>
              <a:effectLst/>
              <a:uLnTx/>
              <a:uFillTx/>
              <a:latin typeface="Montserrat SemiBold" panose="000007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0CD1A8-A089-6AB2-AFCD-1D3685FF19F9}"/>
              </a:ext>
            </a:extLst>
          </p:cNvPr>
          <p:cNvSpPr txBox="1"/>
          <p:nvPr/>
        </p:nvSpPr>
        <p:spPr>
          <a:xfrm>
            <a:off x="1676400" y="4120575"/>
            <a:ext cx="239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1C3C6B"/>
                </a:solidFill>
                <a:latin typeface="Montserrat Medium" panose="00000600000000000000" pitchFamily="2" charset="0"/>
              </a:rPr>
              <a:t>Campus Placement Drives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A95F6-D48F-C68E-8297-0742E686C0D1}"/>
              </a:ext>
            </a:extLst>
          </p:cNvPr>
          <p:cNvSpPr txBox="1"/>
          <p:nvPr/>
        </p:nvSpPr>
        <p:spPr>
          <a:xfrm>
            <a:off x="2154632" y="3413645"/>
            <a:ext cx="15649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FE805F"/>
                </a:solidFill>
                <a:latin typeface="Montserrat SemiBold" panose="00000700000000000000" pitchFamily="2" charset="0"/>
              </a:rPr>
              <a:t>200+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E805F"/>
              </a:solidFill>
              <a:effectLst/>
              <a:uLnTx/>
              <a:uFillTx/>
              <a:latin typeface="Montserrat SemiBold" panose="000007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D22AF-1186-3066-413F-8F600BEEFBEE}"/>
              </a:ext>
            </a:extLst>
          </p:cNvPr>
          <p:cNvSpPr txBox="1"/>
          <p:nvPr/>
        </p:nvSpPr>
        <p:spPr>
          <a:xfrm>
            <a:off x="3962400" y="4120575"/>
            <a:ext cx="1798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</a:defRPr>
            </a:lvl1pPr>
          </a:lstStyle>
          <a:p>
            <a:pPr>
              <a:defRPr/>
            </a:pPr>
            <a:r>
              <a:rPr lang="en-US" sz="1600" b="1" dirty="0">
                <a:solidFill>
                  <a:srgbClr val="1C3C6B"/>
                </a:solidFill>
              </a:rPr>
              <a:t>New </a:t>
            </a:r>
            <a:br>
              <a:rPr lang="en-US" sz="1600" b="1" dirty="0">
                <a:solidFill>
                  <a:srgbClr val="1C3C6B"/>
                </a:solidFill>
              </a:rPr>
            </a:br>
            <a:r>
              <a:rPr lang="en-US" sz="1600" b="1" dirty="0">
                <a:solidFill>
                  <a:srgbClr val="1C3C6B"/>
                </a:solidFill>
              </a:rPr>
              <a:t>Recruiters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ACEE7-561F-EBBD-8411-FBFF9D7E81D0}"/>
              </a:ext>
            </a:extLst>
          </p:cNvPr>
          <p:cNvSpPr txBox="1"/>
          <p:nvPr/>
        </p:nvSpPr>
        <p:spPr>
          <a:xfrm>
            <a:off x="4219872" y="3423684"/>
            <a:ext cx="137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805F"/>
                </a:solidFill>
                <a:effectLst/>
                <a:uLnTx/>
                <a:uFillTx/>
                <a:latin typeface="Montserrat SemiBold" panose="00000700000000000000" pitchFamily="2" charset="0"/>
              </a:rPr>
              <a:t>100+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E805F"/>
              </a:solidFill>
              <a:effectLst/>
              <a:uLnTx/>
              <a:uFillTx/>
              <a:latin typeface="Montserrat SemiBold" panose="000007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93DEFA-3C4E-C406-1A2E-9009ECAFD2D6}"/>
              </a:ext>
            </a:extLst>
          </p:cNvPr>
          <p:cNvCxnSpPr>
            <a:cxnSpLocks/>
          </p:cNvCxnSpPr>
          <p:nvPr/>
        </p:nvCxnSpPr>
        <p:spPr>
          <a:xfrm flipH="1" flipV="1">
            <a:off x="1682866" y="3714929"/>
            <a:ext cx="3187" cy="742566"/>
          </a:xfrm>
          <a:prstGeom prst="line">
            <a:avLst/>
          </a:prstGeom>
          <a:ln w="19050">
            <a:solidFill>
              <a:srgbClr val="183F7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93DEFA-3C4E-C406-1A2E-9009ECAFD2D6}"/>
              </a:ext>
            </a:extLst>
          </p:cNvPr>
          <p:cNvCxnSpPr>
            <a:cxnSpLocks/>
          </p:cNvCxnSpPr>
          <p:nvPr/>
        </p:nvCxnSpPr>
        <p:spPr>
          <a:xfrm flipH="1" flipV="1">
            <a:off x="4148470" y="3749292"/>
            <a:ext cx="3187" cy="742566"/>
          </a:xfrm>
          <a:prstGeom prst="line">
            <a:avLst/>
          </a:prstGeom>
          <a:ln w="19050">
            <a:solidFill>
              <a:srgbClr val="183F7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F0FFC8-550D-7F9B-7EAC-7DBD87AB4EE0}"/>
              </a:ext>
            </a:extLst>
          </p:cNvPr>
          <p:cNvSpPr txBox="1"/>
          <p:nvPr/>
        </p:nvSpPr>
        <p:spPr>
          <a:xfrm>
            <a:off x="5906418" y="3568407"/>
            <a:ext cx="315250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Above</a:t>
            </a:r>
            <a:r>
              <a:rPr kumimoji="0" lang="en-I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4835E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10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 LPA :10 Plus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Above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4835E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5-8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 LPA :30 Plus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Above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4835E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4-5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 LPA :228 Plus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581B2D-9C07-4A20-A0CA-F9FE2C9D12E8}"/>
              </a:ext>
            </a:extLst>
          </p:cNvPr>
          <p:cNvGrpSpPr/>
          <p:nvPr/>
        </p:nvGrpSpPr>
        <p:grpSpPr>
          <a:xfrm rot="16200000">
            <a:off x="2463916" y="-1642508"/>
            <a:ext cx="104775" cy="4781550"/>
            <a:chOff x="12052300" y="0"/>
            <a:chExt cx="139700" cy="6375400"/>
          </a:xfrm>
          <a:solidFill>
            <a:srgbClr val="103D7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4720AD-8EB5-4BA7-9053-0F3859E17A85}"/>
                </a:ext>
              </a:extLst>
            </p:cNvPr>
            <p:cNvSpPr/>
            <p:nvPr/>
          </p:nvSpPr>
          <p:spPr>
            <a:xfrm>
              <a:off x="12052300" y="0"/>
              <a:ext cx="139700" cy="4152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srgbClr val="9F2936"/>
                </a:solidFill>
                <a:latin typeface="Calibri" panose="020F05020202040302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171DE2-6ABC-46D1-B193-06577A7F2D4C}"/>
                </a:ext>
              </a:extLst>
            </p:cNvPr>
            <p:cNvSpPr/>
            <p:nvPr/>
          </p:nvSpPr>
          <p:spPr>
            <a:xfrm>
              <a:off x="12052300" y="4419600"/>
              <a:ext cx="139700" cy="1955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1" b="17728"/>
          <a:stretch/>
        </p:blipFill>
        <p:spPr>
          <a:xfrm>
            <a:off x="-31107" y="1032931"/>
            <a:ext cx="5825706" cy="222461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608679-B123-409F-8433-DA37EEC115B8}"/>
              </a:ext>
            </a:extLst>
          </p:cNvPr>
          <p:cNvCxnSpPr>
            <a:cxnSpLocks/>
          </p:cNvCxnSpPr>
          <p:nvPr/>
        </p:nvCxnSpPr>
        <p:spPr>
          <a:xfrm flipH="1" flipV="1">
            <a:off x="5828780" y="3460052"/>
            <a:ext cx="4980" cy="1393782"/>
          </a:xfrm>
          <a:prstGeom prst="line">
            <a:avLst/>
          </a:prstGeom>
          <a:ln w="19050">
            <a:solidFill>
              <a:srgbClr val="183F7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ontents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chicago</Template>
  <TotalTime>7636</TotalTime>
  <Words>614</Words>
  <Application>Microsoft Office PowerPoint</Application>
  <PresentationFormat>On-screen Show (16:9)</PresentationFormat>
  <Paragraphs>143</Paragraphs>
  <Slides>14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3" baseType="lpstr">
      <vt:lpstr>Yu Gothic</vt:lpstr>
      <vt:lpstr>Arial</vt:lpstr>
      <vt:lpstr>Arial Rounded MT Bold</vt:lpstr>
      <vt:lpstr>Bahnschrift Light</vt:lpstr>
      <vt:lpstr>Calibri</vt:lpstr>
      <vt:lpstr>Calibri Light</vt:lpstr>
      <vt:lpstr>Corbel</vt:lpstr>
      <vt:lpstr>Gotham Bold</vt:lpstr>
      <vt:lpstr>Gotham Book</vt:lpstr>
      <vt:lpstr>Gotham Medium</vt:lpstr>
      <vt:lpstr>Montserrat ExtraBold</vt:lpstr>
      <vt:lpstr>Montserrat Light</vt:lpstr>
      <vt:lpstr>Montserrat Medium</vt:lpstr>
      <vt:lpstr>Montserrat SemiBold</vt:lpstr>
      <vt:lpstr>Wingdings</vt:lpstr>
      <vt:lpstr>Office Theme</vt:lpstr>
      <vt:lpstr>Contents Slide Master</vt:lpstr>
      <vt:lpstr>4_Contents Slide Master</vt:lpstr>
      <vt:lpstr>Bitmap Image</vt:lpstr>
      <vt:lpstr>PowerPoint Presentation</vt:lpstr>
      <vt:lpstr>PowerPoint Presentation</vt:lpstr>
      <vt:lpstr>About DYPCET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DYP</dc:creator>
  <cp:lastModifiedBy>registrar dypcet</cp:lastModifiedBy>
  <cp:revision>2071</cp:revision>
  <dcterms:created xsi:type="dcterms:W3CDTF">2006-08-16T00:00:00Z</dcterms:created>
  <dcterms:modified xsi:type="dcterms:W3CDTF">2023-02-13T10:10:38Z</dcterms:modified>
</cp:coreProperties>
</file>